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84" r:id="rId2"/>
    <p:sldId id="286" r:id="rId3"/>
    <p:sldId id="287" r:id="rId4"/>
    <p:sldId id="288" r:id="rId5"/>
    <p:sldId id="290" r:id="rId6"/>
    <p:sldId id="291" r:id="rId7"/>
    <p:sldId id="292" r:id="rId8"/>
    <p:sldId id="302" r:id="rId9"/>
    <p:sldId id="303" r:id="rId10"/>
    <p:sldId id="304" r:id="rId11"/>
    <p:sldId id="293" r:id="rId12"/>
    <p:sldId id="294" r:id="rId13"/>
    <p:sldId id="295" r:id="rId14"/>
    <p:sldId id="296" r:id="rId15"/>
    <p:sldId id="297" r:id="rId16"/>
    <p:sldId id="298" r:id="rId17"/>
    <p:sldId id="30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203"/>
    <a:srgbClr val="FAF400"/>
    <a:srgbClr val="E7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0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 varScale="1">
        <p:scale>
          <a:sx n="67" d="100"/>
          <a:sy n="67" d="100"/>
        </p:scale>
        <p:origin x="-331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3036D-7A98-47AC-B946-C7C042E597C2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EF37C63-9F52-427F-B212-C0BE4AF6F773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Evaluate the severity of various genetic mutations</a:t>
          </a:r>
          <a:endParaRPr lang="en-US" sz="2800" b="1" dirty="0">
            <a:solidFill>
              <a:schemeClr val="tx1"/>
            </a:solidFill>
          </a:endParaRPr>
        </a:p>
      </dgm:t>
    </dgm:pt>
    <dgm:pt modelId="{666C8A38-6348-4808-8CA6-E24AFE54B0B1}" type="parTrans" cxnId="{DBBB59AA-64E4-4166-8B31-D1B2331D08F9}">
      <dgm:prSet/>
      <dgm:spPr/>
      <dgm:t>
        <a:bodyPr/>
        <a:lstStyle/>
        <a:p>
          <a:endParaRPr lang="en-US"/>
        </a:p>
      </dgm:t>
    </dgm:pt>
    <dgm:pt modelId="{AE58EB74-1D97-4C56-BDA9-867D74E9B152}" type="sibTrans" cxnId="{DBBB59AA-64E4-4166-8B31-D1B2331D08F9}">
      <dgm:prSet/>
      <dgm:spPr/>
      <dgm:t>
        <a:bodyPr/>
        <a:lstStyle/>
        <a:p>
          <a:endParaRPr lang="en-US"/>
        </a:p>
      </dgm:t>
    </dgm:pt>
    <dgm:pt modelId="{BD3DD319-CB30-417B-8DF2-984FA51AFE04}">
      <dgm:prSet custT="1"/>
      <dgm:spPr/>
      <dgm:t>
        <a:bodyPr/>
        <a:lstStyle/>
        <a:p>
          <a:pPr rtl="0"/>
          <a:r>
            <a:rPr lang="en-US" sz="3200" b="1" dirty="0" smtClean="0"/>
            <a:t>Objectives:</a:t>
          </a:r>
          <a:endParaRPr lang="en-US" sz="3200" dirty="0"/>
        </a:p>
      </dgm:t>
    </dgm:pt>
    <dgm:pt modelId="{6AF25D98-0832-4B04-922D-C90F0093EB07}" type="sibTrans" cxnId="{E754E2B0-459E-4486-A33C-58D658B1777E}">
      <dgm:prSet/>
      <dgm:spPr/>
      <dgm:t>
        <a:bodyPr/>
        <a:lstStyle/>
        <a:p>
          <a:endParaRPr lang="en-US"/>
        </a:p>
      </dgm:t>
    </dgm:pt>
    <dgm:pt modelId="{746E774D-17D8-49F4-9A45-519A5B90018E}" type="parTrans" cxnId="{E754E2B0-459E-4486-A33C-58D658B1777E}">
      <dgm:prSet/>
      <dgm:spPr/>
      <dgm:t>
        <a:bodyPr/>
        <a:lstStyle/>
        <a:p>
          <a:endParaRPr lang="en-US"/>
        </a:p>
      </dgm:t>
    </dgm:pt>
    <dgm:pt modelId="{0A058142-6C36-4107-B020-20FC6CB3BB90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Explain the difference between gene mutations and chromosomal mutations</a:t>
          </a:r>
          <a:endParaRPr lang="en-US" sz="2800" b="1" dirty="0">
            <a:solidFill>
              <a:schemeClr val="tx1"/>
            </a:solidFill>
          </a:endParaRPr>
        </a:p>
      </dgm:t>
    </dgm:pt>
    <dgm:pt modelId="{4619BC1E-3EA2-4972-BB62-FD0A0C0F7633}" type="parTrans" cxnId="{346C1193-778F-4B91-9D3F-D447A15ACDEE}">
      <dgm:prSet/>
      <dgm:spPr/>
      <dgm:t>
        <a:bodyPr/>
        <a:lstStyle/>
        <a:p>
          <a:endParaRPr lang="en-US"/>
        </a:p>
      </dgm:t>
    </dgm:pt>
    <dgm:pt modelId="{A2985747-80FB-4FC2-9A1D-08C462D1DF5C}" type="sibTrans" cxnId="{346C1193-778F-4B91-9D3F-D447A15ACDEE}">
      <dgm:prSet/>
      <dgm:spPr/>
      <dgm:t>
        <a:bodyPr/>
        <a:lstStyle/>
        <a:p>
          <a:endParaRPr lang="en-US"/>
        </a:p>
      </dgm:t>
    </dgm:pt>
    <dgm:pt modelId="{8B69B9E3-8276-4AEE-BA55-A3081453BAD5}" type="pres">
      <dgm:prSet presAssocID="{0DE3036D-7A98-47AC-B946-C7C042E597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E37C75-B7E5-45EB-8548-C57C3FE86E8E}" type="pres">
      <dgm:prSet presAssocID="{BD3DD319-CB30-417B-8DF2-984FA51AFE04}" presName="parentText" presStyleLbl="node1" presStyleIdx="0" presStyleCnt="1" custScaleY="69409" custLinFactNeighborX="1000" custLinFactNeighborY="-3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C5847-E12C-4953-8690-1AFCC3CD47CF}" type="pres">
      <dgm:prSet presAssocID="{BD3DD319-CB30-417B-8DF2-984FA51AFE0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6C1193-778F-4B91-9D3F-D447A15ACDEE}" srcId="{BD3DD319-CB30-417B-8DF2-984FA51AFE04}" destId="{0A058142-6C36-4107-B020-20FC6CB3BB90}" srcOrd="0" destOrd="0" parTransId="{4619BC1E-3EA2-4972-BB62-FD0A0C0F7633}" sibTransId="{A2985747-80FB-4FC2-9A1D-08C462D1DF5C}"/>
    <dgm:cxn modelId="{C2839425-5372-4BF8-B5F3-DCA820DDD3DE}" type="presOf" srcId="{0A058142-6C36-4107-B020-20FC6CB3BB90}" destId="{748C5847-E12C-4953-8690-1AFCC3CD47CF}" srcOrd="0" destOrd="0" presId="urn:microsoft.com/office/officeart/2005/8/layout/vList2"/>
    <dgm:cxn modelId="{E754E2B0-459E-4486-A33C-58D658B1777E}" srcId="{0DE3036D-7A98-47AC-B946-C7C042E597C2}" destId="{BD3DD319-CB30-417B-8DF2-984FA51AFE04}" srcOrd="0" destOrd="0" parTransId="{746E774D-17D8-49F4-9A45-519A5B90018E}" sibTransId="{6AF25D98-0832-4B04-922D-C90F0093EB07}"/>
    <dgm:cxn modelId="{8DA1F8AE-7DFF-4CB9-A948-8FA38C39AE7C}" type="presOf" srcId="{8EF37C63-9F52-427F-B212-C0BE4AF6F773}" destId="{748C5847-E12C-4953-8690-1AFCC3CD47CF}" srcOrd="0" destOrd="1" presId="urn:microsoft.com/office/officeart/2005/8/layout/vList2"/>
    <dgm:cxn modelId="{14CEEE01-EECF-43F6-A69B-B03A212703F4}" type="presOf" srcId="{0DE3036D-7A98-47AC-B946-C7C042E597C2}" destId="{8B69B9E3-8276-4AEE-BA55-A3081453BAD5}" srcOrd="0" destOrd="0" presId="urn:microsoft.com/office/officeart/2005/8/layout/vList2"/>
    <dgm:cxn modelId="{DBBB59AA-64E4-4166-8B31-D1B2331D08F9}" srcId="{BD3DD319-CB30-417B-8DF2-984FA51AFE04}" destId="{8EF37C63-9F52-427F-B212-C0BE4AF6F773}" srcOrd="1" destOrd="0" parTransId="{666C8A38-6348-4808-8CA6-E24AFE54B0B1}" sibTransId="{AE58EB74-1D97-4C56-BDA9-867D74E9B152}"/>
    <dgm:cxn modelId="{8422AB43-BCDF-4F3B-823B-719641A6A303}" type="presOf" srcId="{BD3DD319-CB30-417B-8DF2-984FA51AFE04}" destId="{2BE37C75-B7E5-45EB-8548-C57C3FE86E8E}" srcOrd="0" destOrd="0" presId="urn:microsoft.com/office/officeart/2005/8/layout/vList2"/>
    <dgm:cxn modelId="{8E99F016-B456-439B-8A5F-86575070E8FD}" type="presParOf" srcId="{8B69B9E3-8276-4AEE-BA55-A3081453BAD5}" destId="{2BE37C75-B7E5-45EB-8548-C57C3FE86E8E}" srcOrd="0" destOrd="0" presId="urn:microsoft.com/office/officeart/2005/8/layout/vList2"/>
    <dgm:cxn modelId="{6CE3E70B-6196-4604-9E62-7CE248D1F2E9}" type="presParOf" srcId="{8B69B9E3-8276-4AEE-BA55-A3081453BAD5}" destId="{748C5847-E12C-4953-8690-1AFCC3CD47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0F600-FC7A-43B5-9797-BBFA4ED4D124}" type="doc">
      <dgm:prSet loTypeId="urn:microsoft.com/office/officeart/2005/8/layout/orgChart1" loCatId="hierarchy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8BFEF40-6379-47AC-9975-40EF060F895A}">
      <dgm:prSet phldrT="[Text]"/>
      <dgm:spPr/>
      <dgm:t>
        <a:bodyPr/>
        <a:lstStyle/>
        <a:p>
          <a:r>
            <a:rPr lang="en-US" dirty="0" smtClean="0"/>
            <a:t>Mutations</a:t>
          </a:r>
          <a:endParaRPr lang="en-US" dirty="0"/>
        </a:p>
      </dgm:t>
    </dgm:pt>
    <dgm:pt modelId="{8806BF0D-F73B-445A-AC22-FE41FF2A8D5D}" type="parTrans" cxnId="{DB7984C3-714E-41BC-89EE-53ACAE751312}">
      <dgm:prSet/>
      <dgm:spPr/>
      <dgm:t>
        <a:bodyPr/>
        <a:lstStyle/>
        <a:p>
          <a:endParaRPr lang="en-US"/>
        </a:p>
      </dgm:t>
    </dgm:pt>
    <dgm:pt modelId="{81DD7D1A-ADD0-426A-B899-F6AAE713DDBF}" type="sibTrans" cxnId="{DB7984C3-714E-41BC-89EE-53ACAE751312}">
      <dgm:prSet/>
      <dgm:spPr/>
      <dgm:t>
        <a:bodyPr/>
        <a:lstStyle/>
        <a:p>
          <a:endParaRPr lang="en-US"/>
        </a:p>
      </dgm:t>
    </dgm:pt>
    <dgm:pt modelId="{1946E8F9-0FA1-47A8-B0F2-31FADC59BC82}">
      <dgm:prSet phldrT="[Text]"/>
      <dgm:spPr/>
      <dgm:t>
        <a:bodyPr/>
        <a:lstStyle/>
        <a:p>
          <a:r>
            <a:rPr lang="en-US" dirty="0" smtClean="0"/>
            <a:t>Gene Mutations</a:t>
          </a:r>
          <a:endParaRPr lang="en-US" dirty="0"/>
        </a:p>
      </dgm:t>
    </dgm:pt>
    <dgm:pt modelId="{D9EAE2C8-5558-44B2-823D-A626840CA876}" type="parTrans" cxnId="{78C36BE5-AA9A-4914-A04A-A5AA1342AF7B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A4C9A8B2-4994-4BFB-A420-B4C3345CF43E}" type="sibTrans" cxnId="{78C36BE5-AA9A-4914-A04A-A5AA1342AF7B}">
      <dgm:prSet/>
      <dgm:spPr/>
      <dgm:t>
        <a:bodyPr/>
        <a:lstStyle/>
        <a:p>
          <a:endParaRPr lang="en-US"/>
        </a:p>
      </dgm:t>
    </dgm:pt>
    <dgm:pt modelId="{07DC00BA-5809-49F6-93B2-EDA1542D80C6}">
      <dgm:prSet phldrT="[Text]"/>
      <dgm:spPr/>
      <dgm:t>
        <a:bodyPr/>
        <a:lstStyle/>
        <a:p>
          <a:r>
            <a:rPr lang="en-US" dirty="0" smtClean="0"/>
            <a:t>Chromosomal Mutations</a:t>
          </a:r>
          <a:endParaRPr lang="en-US" dirty="0"/>
        </a:p>
      </dgm:t>
    </dgm:pt>
    <dgm:pt modelId="{4F4028A7-442C-47F5-8815-026ADE721039}" type="parTrans" cxnId="{FBB696A7-2D7A-45B4-AFF2-7E591DD03272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8D7DD69B-ED5F-43EC-B69B-7488EB693F8B}" type="sibTrans" cxnId="{FBB696A7-2D7A-45B4-AFF2-7E591DD03272}">
      <dgm:prSet/>
      <dgm:spPr/>
      <dgm:t>
        <a:bodyPr/>
        <a:lstStyle/>
        <a:p>
          <a:endParaRPr lang="en-US"/>
        </a:p>
      </dgm:t>
    </dgm:pt>
    <dgm:pt modelId="{756C8750-B334-4624-80DD-B405D85DBDC9}">
      <dgm:prSet/>
      <dgm:spPr/>
      <dgm:t>
        <a:bodyPr/>
        <a:lstStyle/>
        <a:p>
          <a:r>
            <a:rPr lang="en-US" dirty="0" smtClean="0"/>
            <a:t>Point Mutations</a:t>
          </a:r>
          <a:endParaRPr lang="en-US" dirty="0"/>
        </a:p>
      </dgm:t>
    </dgm:pt>
    <dgm:pt modelId="{F3AB45FD-C107-40AE-98E6-7335FAA6DBC6}" type="parTrans" cxnId="{DBAC6C06-0624-4364-A24E-A6DAA2C3A823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D6B9B9AC-540C-4073-AC2E-B027CBF33902}" type="sibTrans" cxnId="{DBAC6C06-0624-4364-A24E-A6DAA2C3A823}">
      <dgm:prSet/>
      <dgm:spPr/>
      <dgm:t>
        <a:bodyPr/>
        <a:lstStyle/>
        <a:p>
          <a:endParaRPr lang="en-US"/>
        </a:p>
      </dgm:t>
    </dgm:pt>
    <dgm:pt modelId="{10D3CB78-514D-4414-AB38-90EC86067DDC}">
      <dgm:prSet/>
      <dgm:spPr/>
      <dgm:t>
        <a:bodyPr/>
        <a:lstStyle/>
        <a:p>
          <a:r>
            <a:rPr lang="en-US" dirty="0" smtClean="0"/>
            <a:t>Substitutions</a:t>
          </a:r>
          <a:endParaRPr lang="en-US" dirty="0"/>
        </a:p>
      </dgm:t>
    </dgm:pt>
    <dgm:pt modelId="{39D78A4B-9B86-4224-87A1-8F2A080AB3A1}" type="parTrans" cxnId="{50F8ACA9-48B7-49CA-9983-AF8193E5650D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62E4FC9-E103-4979-B7A6-A6123FFDD880}" type="sibTrans" cxnId="{50F8ACA9-48B7-49CA-9983-AF8193E5650D}">
      <dgm:prSet/>
      <dgm:spPr/>
      <dgm:t>
        <a:bodyPr/>
        <a:lstStyle/>
        <a:p>
          <a:endParaRPr lang="en-US"/>
        </a:p>
      </dgm:t>
    </dgm:pt>
    <dgm:pt modelId="{C5657609-3BD0-443B-8E92-9F221C69E75B}">
      <dgm:prSet/>
      <dgm:spPr/>
      <dgm:t>
        <a:bodyPr/>
        <a:lstStyle/>
        <a:p>
          <a:r>
            <a:rPr lang="en-US" dirty="0" err="1" smtClean="0"/>
            <a:t>Frameshift</a:t>
          </a:r>
          <a:r>
            <a:rPr lang="en-US" dirty="0" smtClean="0"/>
            <a:t> Mutations</a:t>
          </a:r>
          <a:endParaRPr lang="en-US" dirty="0"/>
        </a:p>
      </dgm:t>
    </dgm:pt>
    <dgm:pt modelId="{BD81D57B-A17E-4FDC-AA07-88F4555E68BB}" type="parTrans" cxnId="{83B67C82-A4D3-4755-90A3-D9960FC4BC6C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9BDAC0FE-C70F-4360-B81A-65C03C14BEFE}" type="sibTrans" cxnId="{83B67C82-A4D3-4755-90A3-D9960FC4BC6C}">
      <dgm:prSet/>
      <dgm:spPr/>
      <dgm:t>
        <a:bodyPr/>
        <a:lstStyle/>
        <a:p>
          <a:endParaRPr lang="en-US"/>
        </a:p>
      </dgm:t>
    </dgm:pt>
    <dgm:pt modelId="{4C9EB9AC-210E-48A9-9D96-BAE24C654FA8}" type="asst">
      <dgm:prSet/>
      <dgm:spPr/>
      <dgm:t>
        <a:bodyPr/>
        <a:lstStyle/>
        <a:p>
          <a:r>
            <a:rPr lang="en-US" dirty="0" smtClean="0"/>
            <a:t>Insertions</a:t>
          </a:r>
          <a:endParaRPr lang="en-US" dirty="0"/>
        </a:p>
      </dgm:t>
    </dgm:pt>
    <dgm:pt modelId="{D3598B5E-6738-4A6B-9987-43921D3E61FD}" type="parTrans" cxnId="{0D259AFE-43E2-421F-96EF-D006E613F863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184708B-F241-47AD-9F3A-280FA2805D33}" type="sibTrans" cxnId="{0D259AFE-43E2-421F-96EF-D006E613F863}">
      <dgm:prSet/>
      <dgm:spPr/>
      <dgm:t>
        <a:bodyPr/>
        <a:lstStyle/>
        <a:p>
          <a:endParaRPr lang="en-US"/>
        </a:p>
      </dgm:t>
    </dgm:pt>
    <dgm:pt modelId="{D2FA22CC-517D-4250-8A67-F03EBE819ACE}" type="asst">
      <dgm:prSet/>
      <dgm:spPr/>
      <dgm:t>
        <a:bodyPr/>
        <a:lstStyle/>
        <a:p>
          <a:r>
            <a:rPr lang="en-US" dirty="0" smtClean="0"/>
            <a:t>Deletions</a:t>
          </a:r>
          <a:endParaRPr lang="en-US" dirty="0"/>
        </a:p>
      </dgm:t>
    </dgm:pt>
    <dgm:pt modelId="{7918D8CF-B39F-4EC2-864B-91A9099FE996}" type="parTrans" cxnId="{3EBDE0D5-DFA5-46AE-9663-A731C55BC9F6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9B8AA0FE-CF58-474B-B530-8E1701DBFC26}" type="sibTrans" cxnId="{3EBDE0D5-DFA5-46AE-9663-A731C55BC9F6}">
      <dgm:prSet/>
      <dgm:spPr/>
      <dgm:t>
        <a:bodyPr/>
        <a:lstStyle/>
        <a:p>
          <a:endParaRPr lang="en-US"/>
        </a:p>
      </dgm:t>
    </dgm:pt>
    <dgm:pt modelId="{7C159F41-55BE-49AF-83F3-BE54D6877E46}">
      <dgm:prSet/>
      <dgm:spPr/>
      <dgm:t>
        <a:bodyPr/>
        <a:lstStyle/>
        <a:p>
          <a:r>
            <a:rPr lang="en-US" dirty="0" smtClean="0"/>
            <a:t>Deletion</a:t>
          </a:r>
          <a:endParaRPr lang="en-US" dirty="0"/>
        </a:p>
      </dgm:t>
    </dgm:pt>
    <dgm:pt modelId="{96835D64-CADD-4F69-9778-D090AA63A90E}" type="parTrans" cxnId="{DB3EB32E-FCC8-40F7-BDBD-13D7A926A9F9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0F4F5C4-CD55-4B42-8B44-9A5ED200152F}" type="sibTrans" cxnId="{DB3EB32E-FCC8-40F7-BDBD-13D7A926A9F9}">
      <dgm:prSet/>
      <dgm:spPr/>
      <dgm:t>
        <a:bodyPr/>
        <a:lstStyle/>
        <a:p>
          <a:endParaRPr lang="en-US"/>
        </a:p>
      </dgm:t>
    </dgm:pt>
    <dgm:pt modelId="{C83B87F2-E38E-4CF3-BB3F-93039DE8490A}">
      <dgm:prSet/>
      <dgm:spPr/>
      <dgm:t>
        <a:bodyPr/>
        <a:lstStyle/>
        <a:p>
          <a:r>
            <a:rPr lang="en-US" dirty="0" smtClean="0"/>
            <a:t>Duplication</a:t>
          </a:r>
          <a:endParaRPr lang="en-US" dirty="0"/>
        </a:p>
      </dgm:t>
    </dgm:pt>
    <dgm:pt modelId="{E278909C-EAF1-4D71-9E85-AFC801E5CA7A}" type="parTrans" cxnId="{B1C38515-D9A5-4F72-A45A-98543678CEFD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48DDF898-6B29-4371-8AC8-FA5A68B1C4F9}" type="sibTrans" cxnId="{B1C38515-D9A5-4F72-A45A-98543678CEFD}">
      <dgm:prSet/>
      <dgm:spPr/>
      <dgm:t>
        <a:bodyPr/>
        <a:lstStyle/>
        <a:p>
          <a:endParaRPr lang="en-US"/>
        </a:p>
      </dgm:t>
    </dgm:pt>
    <dgm:pt modelId="{1959675B-DF91-4D01-83EA-01B7BF597396}">
      <dgm:prSet/>
      <dgm:spPr/>
      <dgm:t>
        <a:bodyPr/>
        <a:lstStyle/>
        <a:p>
          <a:r>
            <a:rPr lang="en-US" dirty="0" smtClean="0"/>
            <a:t>Inversion</a:t>
          </a:r>
          <a:endParaRPr lang="en-US" dirty="0"/>
        </a:p>
      </dgm:t>
    </dgm:pt>
    <dgm:pt modelId="{DF780609-6894-41CB-85BB-6FC7DD86067D}" type="parTrans" cxnId="{E407A7F0-20EF-4EFE-81E7-72ED39A66453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919970F6-EA26-4B0C-BDAE-F935A3388AD8}" type="sibTrans" cxnId="{E407A7F0-20EF-4EFE-81E7-72ED39A66453}">
      <dgm:prSet/>
      <dgm:spPr/>
      <dgm:t>
        <a:bodyPr/>
        <a:lstStyle/>
        <a:p>
          <a:endParaRPr lang="en-US"/>
        </a:p>
      </dgm:t>
    </dgm:pt>
    <dgm:pt modelId="{6BBE10AD-7A81-44F2-9531-72CA38B970C4}">
      <dgm:prSet/>
      <dgm:spPr/>
      <dgm:t>
        <a:bodyPr/>
        <a:lstStyle/>
        <a:p>
          <a:r>
            <a:rPr lang="en-US" smtClean="0"/>
            <a:t>Translocation</a:t>
          </a:r>
          <a:endParaRPr lang="en-US" dirty="0"/>
        </a:p>
      </dgm:t>
    </dgm:pt>
    <dgm:pt modelId="{8282D391-6230-4687-8F36-2B6F373DF531}" type="parTrans" cxnId="{EDCFF91B-51D5-48F2-A4A1-2B65643694E1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8C870D3E-87A5-44E5-A9BC-543442CBC511}" type="sibTrans" cxnId="{EDCFF91B-51D5-48F2-A4A1-2B65643694E1}">
      <dgm:prSet/>
      <dgm:spPr/>
      <dgm:t>
        <a:bodyPr/>
        <a:lstStyle/>
        <a:p>
          <a:endParaRPr lang="en-US"/>
        </a:p>
      </dgm:t>
    </dgm:pt>
    <dgm:pt modelId="{D1829970-8C62-4F23-86E1-28F9A2556083}" type="pres">
      <dgm:prSet presAssocID="{70B0F600-FC7A-43B5-9797-BBFA4ED4D1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6F45AA-D3AE-42B2-B068-A2492B4BAA31}" type="pres">
      <dgm:prSet presAssocID="{78BFEF40-6379-47AC-9975-40EF060F895A}" presName="hierRoot1" presStyleCnt="0">
        <dgm:presLayoutVars>
          <dgm:hierBranch val="init"/>
        </dgm:presLayoutVars>
      </dgm:prSet>
      <dgm:spPr/>
    </dgm:pt>
    <dgm:pt modelId="{79087D81-C216-4AE4-B59A-765A64F2ACA7}" type="pres">
      <dgm:prSet presAssocID="{78BFEF40-6379-47AC-9975-40EF060F895A}" presName="rootComposite1" presStyleCnt="0"/>
      <dgm:spPr/>
    </dgm:pt>
    <dgm:pt modelId="{9FECADF9-7E95-47CF-A588-4D95C407050F}" type="pres">
      <dgm:prSet presAssocID="{78BFEF40-6379-47AC-9975-40EF060F895A}" presName="rootText1" presStyleLbl="node0" presStyleIdx="0" presStyleCnt="1" custLinFactNeighborX="-4502" custLinFactNeighborY="6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9E8CCD-6FBE-4328-9FC8-C6F647ABBCB5}" type="pres">
      <dgm:prSet presAssocID="{78BFEF40-6379-47AC-9975-40EF060F895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7111FF8-CB84-4EEF-B4E7-312F1C378928}" type="pres">
      <dgm:prSet presAssocID="{78BFEF40-6379-47AC-9975-40EF060F895A}" presName="hierChild2" presStyleCnt="0"/>
      <dgm:spPr/>
    </dgm:pt>
    <dgm:pt modelId="{601DB390-7FC1-405C-B29D-F58B8CA3EE91}" type="pres">
      <dgm:prSet presAssocID="{D9EAE2C8-5558-44B2-823D-A626840CA87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EDDBE9E7-E15B-4EC0-8623-3399E9599E67}" type="pres">
      <dgm:prSet presAssocID="{1946E8F9-0FA1-47A8-B0F2-31FADC59BC82}" presName="hierRoot2" presStyleCnt="0">
        <dgm:presLayoutVars>
          <dgm:hierBranch val="init"/>
        </dgm:presLayoutVars>
      </dgm:prSet>
      <dgm:spPr/>
    </dgm:pt>
    <dgm:pt modelId="{B8F940F0-804A-47B6-85F7-2D3C71501DC9}" type="pres">
      <dgm:prSet presAssocID="{1946E8F9-0FA1-47A8-B0F2-31FADC59BC82}" presName="rootComposite" presStyleCnt="0"/>
      <dgm:spPr/>
    </dgm:pt>
    <dgm:pt modelId="{D7866142-63A2-4679-917F-CBAF5B8137AA}" type="pres">
      <dgm:prSet presAssocID="{1946E8F9-0FA1-47A8-B0F2-31FADC59BC82}" presName="rootText" presStyleLbl="node2" presStyleIdx="0" presStyleCnt="2" custLinFactNeighborX="-10703" custLinFactNeighborY="-2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9C26C3-D98C-44E2-B551-E7369EE6AA60}" type="pres">
      <dgm:prSet presAssocID="{1946E8F9-0FA1-47A8-B0F2-31FADC59BC82}" presName="rootConnector" presStyleLbl="node2" presStyleIdx="0" presStyleCnt="2"/>
      <dgm:spPr/>
      <dgm:t>
        <a:bodyPr/>
        <a:lstStyle/>
        <a:p>
          <a:endParaRPr lang="en-US"/>
        </a:p>
      </dgm:t>
    </dgm:pt>
    <dgm:pt modelId="{A2D2E22C-C8EE-471D-9DC5-7123D33419B1}" type="pres">
      <dgm:prSet presAssocID="{1946E8F9-0FA1-47A8-B0F2-31FADC59BC82}" presName="hierChild4" presStyleCnt="0"/>
      <dgm:spPr/>
    </dgm:pt>
    <dgm:pt modelId="{441CC15F-6A92-4836-BE65-FD69E47F5957}" type="pres">
      <dgm:prSet presAssocID="{F3AB45FD-C107-40AE-98E6-7335FAA6DBC6}" presName="Name37" presStyleLbl="parChTrans1D3" presStyleIdx="0" presStyleCnt="5"/>
      <dgm:spPr/>
      <dgm:t>
        <a:bodyPr/>
        <a:lstStyle/>
        <a:p>
          <a:endParaRPr lang="en-US"/>
        </a:p>
      </dgm:t>
    </dgm:pt>
    <dgm:pt modelId="{131B75E5-A5D8-421E-B0C6-D86F2FCA2794}" type="pres">
      <dgm:prSet presAssocID="{756C8750-B334-4624-80DD-B405D85DBDC9}" presName="hierRoot2" presStyleCnt="0">
        <dgm:presLayoutVars>
          <dgm:hierBranch val="init"/>
        </dgm:presLayoutVars>
      </dgm:prSet>
      <dgm:spPr/>
    </dgm:pt>
    <dgm:pt modelId="{24BB26E7-2A95-4461-B3DF-5F79179A9B3A}" type="pres">
      <dgm:prSet presAssocID="{756C8750-B334-4624-80DD-B405D85DBDC9}" presName="rootComposite" presStyleCnt="0"/>
      <dgm:spPr/>
    </dgm:pt>
    <dgm:pt modelId="{304DD043-7A18-45EB-8612-9F10311E2825}" type="pres">
      <dgm:prSet presAssocID="{756C8750-B334-4624-80DD-B405D85DBDC9}" presName="rootText" presStyleLbl="node3" presStyleIdx="0" presStyleCnt="5" custLinFactNeighborX="-10703" custLinFactNeighborY="-198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641266-A2E3-4545-8C64-7B225065D0A7}" type="pres">
      <dgm:prSet presAssocID="{756C8750-B334-4624-80DD-B405D85DBDC9}" presName="rootConnector" presStyleLbl="node3" presStyleIdx="0" presStyleCnt="5"/>
      <dgm:spPr/>
      <dgm:t>
        <a:bodyPr/>
        <a:lstStyle/>
        <a:p>
          <a:endParaRPr lang="en-US"/>
        </a:p>
      </dgm:t>
    </dgm:pt>
    <dgm:pt modelId="{54104C5E-6C22-4E83-8EAF-DA2FCBDFA3AC}" type="pres">
      <dgm:prSet presAssocID="{756C8750-B334-4624-80DD-B405D85DBDC9}" presName="hierChild4" presStyleCnt="0"/>
      <dgm:spPr/>
    </dgm:pt>
    <dgm:pt modelId="{E08951C7-4EF7-46E7-8DD2-DC1704D5E8F1}" type="pres">
      <dgm:prSet presAssocID="{39D78A4B-9B86-4224-87A1-8F2A080AB3A1}" presName="Name37" presStyleLbl="parChTrans1D4" presStyleIdx="0" presStyleCnt="4"/>
      <dgm:spPr/>
      <dgm:t>
        <a:bodyPr/>
        <a:lstStyle/>
        <a:p>
          <a:endParaRPr lang="en-US"/>
        </a:p>
      </dgm:t>
    </dgm:pt>
    <dgm:pt modelId="{62941FEB-0B6C-4953-996D-6407021E56C5}" type="pres">
      <dgm:prSet presAssocID="{10D3CB78-514D-4414-AB38-90EC86067DDC}" presName="hierRoot2" presStyleCnt="0">
        <dgm:presLayoutVars>
          <dgm:hierBranch val="init"/>
        </dgm:presLayoutVars>
      </dgm:prSet>
      <dgm:spPr/>
    </dgm:pt>
    <dgm:pt modelId="{83DE4197-57E6-4A7E-98DB-4AC7B63512A8}" type="pres">
      <dgm:prSet presAssocID="{10D3CB78-514D-4414-AB38-90EC86067DDC}" presName="rootComposite" presStyleCnt="0"/>
      <dgm:spPr/>
    </dgm:pt>
    <dgm:pt modelId="{35DF5668-A009-4764-819C-650655894F7B}" type="pres">
      <dgm:prSet presAssocID="{10D3CB78-514D-4414-AB38-90EC86067DDC}" presName="rootText" presStyleLbl="node4" presStyleIdx="0" presStyleCnt="2" custScaleX="90007" custLinFactNeighborX="-8454" custLinFactNeighborY="-22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286797-3CA1-4BA9-830C-2B4E2ECAAFA7}" type="pres">
      <dgm:prSet presAssocID="{10D3CB78-514D-4414-AB38-90EC86067DDC}" presName="rootConnector" presStyleLbl="node4" presStyleIdx="0" presStyleCnt="2"/>
      <dgm:spPr/>
      <dgm:t>
        <a:bodyPr/>
        <a:lstStyle/>
        <a:p>
          <a:endParaRPr lang="en-US"/>
        </a:p>
      </dgm:t>
    </dgm:pt>
    <dgm:pt modelId="{415ACBEC-017F-4B8C-B618-520B0C3E3D38}" type="pres">
      <dgm:prSet presAssocID="{10D3CB78-514D-4414-AB38-90EC86067DDC}" presName="hierChild4" presStyleCnt="0"/>
      <dgm:spPr/>
    </dgm:pt>
    <dgm:pt modelId="{09AC122F-AB45-42C2-8DA5-5BF22B7E6D42}" type="pres">
      <dgm:prSet presAssocID="{10D3CB78-514D-4414-AB38-90EC86067DDC}" presName="hierChild5" presStyleCnt="0"/>
      <dgm:spPr/>
    </dgm:pt>
    <dgm:pt modelId="{1F4F5E54-5A05-4F52-B7E3-A92EC7E15D64}" type="pres">
      <dgm:prSet presAssocID="{BD81D57B-A17E-4FDC-AA07-88F4555E68BB}" presName="Name37" presStyleLbl="parChTrans1D4" presStyleIdx="1" presStyleCnt="4"/>
      <dgm:spPr/>
      <dgm:t>
        <a:bodyPr/>
        <a:lstStyle/>
        <a:p>
          <a:endParaRPr lang="en-US"/>
        </a:p>
      </dgm:t>
    </dgm:pt>
    <dgm:pt modelId="{C9CA567A-CBF2-44B7-84FC-65C3731F2E35}" type="pres">
      <dgm:prSet presAssocID="{C5657609-3BD0-443B-8E92-9F221C69E75B}" presName="hierRoot2" presStyleCnt="0">
        <dgm:presLayoutVars>
          <dgm:hierBranch val="init"/>
        </dgm:presLayoutVars>
      </dgm:prSet>
      <dgm:spPr/>
    </dgm:pt>
    <dgm:pt modelId="{BDEF4FFF-AD60-4C34-A8C8-C1DB975CF22E}" type="pres">
      <dgm:prSet presAssocID="{C5657609-3BD0-443B-8E92-9F221C69E75B}" presName="rootComposite" presStyleCnt="0"/>
      <dgm:spPr/>
    </dgm:pt>
    <dgm:pt modelId="{F901789E-8A6C-4421-899F-3FA839535810}" type="pres">
      <dgm:prSet presAssocID="{C5657609-3BD0-443B-8E92-9F221C69E75B}" presName="rootText" presStyleLbl="node4" presStyleIdx="1" presStyleCnt="2" custLinFactNeighborX="-14754" custLinFactNeighborY="-22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846616-8113-4BAA-97E4-473FD779D3BD}" type="pres">
      <dgm:prSet presAssocID="{C5657609-3BD0-443B-8E92-9F221C69E75B}" presName="rootConnector" presStyleLbl="node4" presStyleIdx="1" presStyleCnt="2"/>
      <dgm:spPr/>
      <dgm:t>
        <a:bodyPr/>
        <a:lstStyle/>
        <a:p>
          <a:endParaRPr lang="en-US"/>
        </a:p>
      </dgm:t>
    </dgm:pt>
    <dgm:pt modelId="{58FD7D31-4F12-4459-95BC-D49158F77D71}" type="pres">
      <dgm:prSet presAssocID="{C5657609-3BD0-443B-8E92-9F221C69E75B}" presName="hierChild4" presStyleCnt="0"/>
      <dgm:spPr/>
    </dgm:pt>
    <dgm:pt modelId="{0BFD6BDF-EAD6-4079-B37E-A5B674AC348A}" type="pres">
      <dgm:prSet presAssocID="{C5657609-3BD0-443B-8E92-9F221C69E75B}" presName="hierChild5" presStyleCnt="0"/>
      <dgm:spPr/>
    </dgm:pt>
    <dgm:pt modelId="{CF66010B-30BD-44E0-93E1-903877FD49A4}" type="pres">
      <dgm:prSet presAssocID="{D3598B5E-6738-4A6B-9987-43921D3E61FD}" presName="Name111" presStyleLbl="parChTrans1D4" presStyleIdx="2" presStyleCnt="4"/>
      <dgm:spPr/>
      <dgm:t>
        <a:bodyPr/>
        <a:lstStyle/>
        <a:p>
          <a:endParaRPr lang="en-US"/>
        </a:p>
      </dgm:t>
    </dgm:pt>
    <dgm:pt modelId="{44CED398-E0CC-475D-9674-26CD19037F7D}" type="pres">
      <dgm:prSet presAssocID="{4C9EB9AC-210E-48A9-9D96-BAE24C654FA8}" presName="hierRoot3" presStyleCnt="0">
        <dgm:presLayoutVars>
          <dgm:hierBranch val="init"/>
        </dgm:presLayoutVars>
      </dgm:prSet>
      <dgm:spPr/>
    </dgm:pt>
    <dgm:pt modelId="{B84B7453-A3D0-438B-94CF-BB74B8EEF50F}" type="pres">
      <dgm:prSet presAssocID="{4C9EB9AC-210E-48A9-9D96-BAE24C654FA8}" presName="rootComposite3" presStyleCnt="0"/>
      <dgm:spPr/>
    </dgm:pt>
    <dgm:pt modelId="{8D25A257-E689-4308-B0E5-834A7CC42DF3}" type="pres">
      <dgm:prSet presAssocID="{4C9EB9AC-210E-48A9-9D96-BAE24C654FA8}" presName="rootText3" presStyleLbl="asst4" presStyleIdx="0" presStyleCnt="2" custScaleY="76408" custLinFactNeighborX="-17502" custLinFactNeighborY="-363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B2ACD4-E00B-434C-AD84-9189EDC1727A}" type="pres">
      <dgm:prSet presAssocID="{4C9EB9AC-210E-48A9-9D96-BAE24C654FA8}" presName="rootConnector3" presStyleLbl="asst4" presStyleIdx="0" presStyleCnt="2"/>
      <dgm:spPr/>
      <dgm:t>
        <a:bodyPr/>
        <a:lstStyle/>
        <a:p>
          <a:endParaRPr lang="en-US"/>
        </a:p>
      </dgm:t>
    </dgm:pt>
    <dgm:pt modelId="{81CC4EEC-9AD6-43EE-B851-C2991C0954EC}" type="pres">
      <dgm:prSet presAssocID="{4C9EB9AC-210E-48A9-9D96-BAE24C654FA8}" presName="hierChild6" presStyleCnt="0"/>
      <dgm:spPr/>
    </dgm:pt>
    <dgm:pt modelId="{810BE0E3-5135-4147-AAA2-83EAF6F4793A}" type="pres">
      <dgm:prSet presAssocID="{4C9EB9AC-210E-48A9-9D96-BAE24C654FA8}" presName="hierChild7" presStyleCnt="0"/>
      <dgm:spPr/>
    </dgm:pt>
    <dgm:pt modelId="{13EEA9F0-D257-420F-9139-5E9ED806D377}" type="pres">
      <dgm:prSet presAssocID="{7918D8CF-B39F-4EC2-864B-91A9099FE996}" presName="Name111" presStyleLbl="parChTrans1D4" presStyleIdx="3" presStyleCnt="4"/>
      <dgm:spPr/>
      <dgm:t>
        <a:bodyPr/>
        <a:lstStyle/>
        <a:p>
          <a:endParaRPr lang="en-US"/>
        </a:p>
      </dgm:t>
    </dgm:pt>
    <dgm:pt modelId="{C815935B-69FB-4833-A574-790DA5760AA7}" type="pres">
      <dgm:prSet presAssocID="{D2FA22CC-517D-4250-8A67-F03EBE819ACE}" presName="hierRoot3" presStyleCnt="0">
        <dgm:presLayoutVars>
          <dgm:hierBranch val="init"/>
        </dgm:presLayoutVars>
      </dgm:prSet>
      <dgm:spPr/>
    </dgm:pt>
    <dgm:pt modelId="{CCA80857-A6F6-47FC-B9E9-76E3BE59EC9B}" type="pres">
      <dgm:prSet presAssocID="{D2FA22CC-517D-4250-8A67-F03EBE819ACE}" presName="rootComposite3" presStyleCnt="0"/>
      <dgm:spPr/>
    </dgm:pt>
    <dgm:pt modelId="{B6ED3B55-AB59-4B61-B7E9-C06A43E65290}" type="pres">
      <dgm:prSet presAssocID="{D2FA22CC-517D-4250-8A67-F03EBE819ACE}" presName="rootText3" presStyleLbl="asst4" presStyleIdx="1" presStyleCnt="2" custScaleY="76408" custLinFactNeighborX="-13545" custLinFactNeighborY="-363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C13303-F96A-4CEE-BE73-5297DD6CB990}" type="pres">
      <dgm:prSet presAssocID="{D2FA22CC-517D-4250-8A67-F03EBE819ACE}" presName="rootConnector3" presStyleLbl="asst4" presStyleIdx="1" presStyleCnt="2"/>
      <dgm:spPr/>
      <dgm:t>
        <a:bodyPr/>
        <a:lstStyle/>
        <a:p>
          <a:endParaRPr lang="en-US"/>
        </a:p>
      </dgm:t>
    </dgm:pt>
    <dgm:pt modelId="{69F008F9-6C5B-43EF-9C3D-25AB3F8FC21B}" type="pres">
      <dgm:prSet presAssocID="{D2FA22CC-517D-4250-8A67-F03EBE819ACE}" presName="hierChild6" presStyleCnt="0"/>
      <dgm:spPr/>
    </dgm:pt>
    <dgm:pt modelId="{2615B2CE-6E23-4AE2-AB3D-71EDC0548B8B}" type="pres">
      <dgm:prSet presAssocID="{D2FA22CC-517D-4250-8A67-F03EBE819ACE}" presName="hierChild7" presStyleCnt="0"/>
      <dgm:spPr/>
    </dgm:pt>
    <dgm:pt modelId="{2FE6EE7A-61A8-484B-8CB3-38B233C8BD4C}" type="pres">
      <dgm:prSet presAssocID="{756C8750-B334-4624-80DD-B405D85DBDC9}" presName="hierChild5" presStyleCnt="0"/>
      <dgm:spPr/>
    </dgm:pt>
    <dgm:pt modelId="{9DD63A9E-BD6E-482C-B55D-9C10F1D7BEB7}" type="pres">
      <dgm:prSet presAssocID="{1946E8F9-0FA1-47A8-B0F2-31FADC59BC82}" presName="hierChild5" presStyleCnt="0"/>
      <dgm:spPr/>
    </dgm:pt>
    <dgm:pt modelId="{6332A680-351F-447A-A1D4-2EAB5C44B48A}" type="pres">
      <dgm:prSet presAssocID="{4F4028A7-442C-47F5-8815-026ADE721039}" presName="Name37" presStyleLbl="parChTrans1D2" presStyleIdx="1" presStyleCnt="2"/>
      <dgm:spPr/>
      <dgm:t>
        <a:bodyPr/>
        <a:lstStyle/>
        <a:p>
          <a:endParaRPr lang="en-US"/>
        </a:p>
      </dgm:t>
    </dgm:pt>
    <dgm:pt modelId="{7B4485CE-0DAF-4313-B7B8-A68F4C6E42D7}" type="pres">
      <dgm:prSet presAssocID="{07DC00BA-5809-49F6-93B2-EDA1542D80C6}" presName="hierRoot2" presStyleCnt="0">
        <dgm:presLayoutVars>
          <dgm:hierBranch val="init"/>
        </dgm:presLayoutVars>
      </dgm:prSet>
      <dgm:spPr/>
    </dgm:pt>
    <dgm:pt modelId="{1C0B61C0-C719-4639-9BE6-5DAD35B93628}" type="pres">
      <dgm:prSet presAssocID="{07DC00BA-5809-49F6-93B2-EDA1542D80C6}" presName="rootComposite" presStyleCnt="0"/>
      <dgm:spPr/>
    </dgm:pt>
    <dgm:pt modelId="{99B4D1F4-714D-4856-AC76-4454655D1FA7}" type="pres">
      <dgm:prSet presAssocID="{07DC00BA-5809-49F6-93B2-EDA1542D80C6}" presName="rootText" presStyleLbl="node2" presStyleIdx="1" presStyleCnt="2" custScaleX="114701" custLinFactNeighborX="-2195" custLinFactNeighborY="-2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B35420-53B1-4E8F-A3BF-2DD64F120553}" type="pres">
      <dgm:prSet presAssocID="{07DC00BA-5809-49F6-93B2-EDA1542D80C6}" presName="rootConnector" presStyleLbl="node2" presStyleIdx="1" presStyleCnt="2"/>
      <dgm:spPr/>
      <dgm:t>
        <a:bodyPr/>
        <a:lstStyle/>
        <a:p>
          <a:endParaRPr lang="en-US"/>
        </a:p>
      </dgm:t>
    </dgm:pt>
    <dgm:pt modelId="{95899B4F-BCAD-432D-BA77-84ED073F494E}" type="pres">
      <dgm:prSet presAssocID="{07DC00BA-5809-49F6-93B2-EDA1542D80C6}" presName="hierChild4" presStyleCnt="0"/>
      <dgm:spPr/>
    </dgm:pt>
    <dgm:pt modelId="{149247C4-28D5-4719-BC40-0F5206529F5E}" type="pres">
      <dgm:prSet presAssocID="{96835D64-CADD-4F69-9778-D090AA63A90E}" presName="Name37" presStyleLbl="parChTrans1D3" presStyleIdx="1" presStyleCnt="5"/>
      <dgm:spPr/>
      <dgm:t>
        <a:bodyPr/>
        <a:lstStyle/>
        <a:p>
          <a:endParaRPr lang="en-US"/>
        </a:p>
      </dgm:t>
    </dgm:pt>
    <dgm:pt modelId="{679CD3A0-CB6C-44F8-BF2A-194F742B9F77}" type="pres">
      <dgm:prSet presAssocID="{7C159F41-55BE-49AF-83F3-BE54D6877E46}" presName="hierRoot2" presStyleCnt="0">
        <dgm:presLayoutVars>
          <dgm:hierBranch val="init"/>
        </dgm:presLayoutVars>
      </dgm:prSet>
      <dgm:spPr/>
    </dgm:pt>
    <dgm:pt modelId="{EC1511C2-2EA8-4BCE-AB9F-B8505F14658D}" type="pres">
      <dgm:prSet presAssocID="{7C159F41-55BE-49AF-83F3-BE54D6877E46}" presName="rootComposite" presStyleCnt="0"/>
      <dgm:spPr/>
    </dgm:pt>
    <dgm:pt modelId="{D4D4E13D-065E-402F-85C4-CC46A21EC637}" type="pres">
      <dgm:prSet presAssocID="{7C159F41-55BE-49AF-83F3-BE54D6877E46}" presName="rootText" presStyleLbl="node3" presStyleIdx="1" presStyleCnt="5" custScaleX="111621" custScaleY="61709" custLinFactNeighborX="13232" custLinFactNeighborY="-14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D93D11-C083-47D8-AFD4-F1F32B1587FB}" type="pres">
      <dgm:prSet presAssocID="{7C159F41-55BE-49AF-83F3-BE54D6877E46}" presName="rootConnector" presStyleLbl="node3" presStyleIdx="1" presStyleCnt="5"/>
      <dgm:spPr/>
      <dgm:t>
        <a:bodyPr/>
        <a:lstStyle/>
        <a:p>
          <a:endParaRPr lang="en-US"/>
        </a:p>
      </dgm:t>
    </dgm:pt>
    <dgm:pt modelId="{70DED197-A6DF-4D47-9684-3A10078A0CD2}" type="pres">
      <dgm:prSet presAssocID="{7C159F41-55BE-49AF-83F3-BE54D6877E46}" presName="hierChild4" presStyleCnt="0"/>
      <dgm:spPr/>
    </dgm:pt>
    <dgm:pt modelId="{F2AE3D3D-0CEF-44C5-99F6-F31EF9448BC8}" type="pres">
      <dgm:prSet presAssocID="{7C159F41-55BE-49AF-83F3-BE54D6877E46}" presName="hierChild5" presStyleCnt="0"/>
      <dgm:spPr/>
    </dgm:pt>
    <dgm:pt modelId="{7BFECF98-C09A-4A2E-B80D-448C8F2D1F2A}" type="pres">
      <dgm:prSet presAssocID="{E278909C-EAF1-4D71-9E85-AFC801E5CA7A}" presName="Name37" presStyleLbl="parChTrans1D3" presStyleIdx="2" presStyleCnt="5"/>
      <dgm:spPr/>
      <dgm:t>
        <a:bodyPr/>
        <a:lstStyle/>
        <a:p>
          <a:endParaRPr lang="en-US"/>
        </a:p>
      </dgm:t>
    </dgm:pt>
    <dgm:pt modelId="{23686580-91B0-4438-902B-BE92678C5FA3}" type="pres">
      <dgm:prSet presAssocID="{C83B87F2-E38E-4CF3-BB3F-93039DE8490A}" presName="hierRoot2" presStyleCnt="0">
        <dgm:presLayoutVars>
          <dgm:hierBranch val="init"/>
        </dgm:presLayoutVars>
      </dgm:prSet>
      <dgm:spPr/>
    </dgm:pt>
    <dgm:pt modelId="{4AEE583B-5631-4AC7-B4DE-20F078E5E708}" type="pres">
      <dgm:prSet presAssocID="{C83B87F2-E38E-4CF3-BB3F-93039DE8490A}" presName="rootComposite" presStyleCnt="0"/>
      <dgm:spPr/>
    </dgm:pt>
    <dgm:pt modelId="{40E873B5-CAB1-48F1-896B-A0AC9815D168}" type="pres">
      <dgm:prSet presAssocID="{C83B87F2-E38E-4CF3-BB3F-93039DE8490A}" presName="rootText" presStyleLbl="node3" presStyleIdx="2" presStyleCnt="5" custScaleX="111621" custScaleY="61709" custLinFactNeighborX="13232" custLinFactNeighborY="-14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58EF04-B9BB-4CF9-809C-18BB942889B0}" type="pres">
      <dgm:prSet presAssocID="{C83B87F2-E38E-4CF3-BB3F-93039DE8490A}" presName="rootConnector" presStyleLbl="node3" presStyleIdx="2" presStyleCnt="5"/>
      <dgm:spPr/>
      <dgm:t>
        <a:bodyPr/>
        <a:lstStyle/>
        <a:p>
          <a:endParaRPr lang="en-US"/>
        </a:p>
      </dgm:t>
    </dgm:pt>
    <dgm:pt modelId="{C3507430-AFFC-4FF8-8866-B12587011B46}" type="pres">
      <dgm:prSet presAssocID="{C83B87F2-E38E-4CF3-BB3F-93039DE8490A}" presName="hierChild4" presStyleCnt="0"/>
      <dgm:spPr/>
    </dgm:pt>
    <dgm:pt modelId="{813750A8-67B4-4951-A569-B935BF2179CC}" type="pres">
      <dgm:prSet presAssocID="{C83B87F2-E38E-4CF3-BB3F-93039DE8490A}" presName="hierChild5" presStyleCnt="0"/>
      <dgm:spPr/>
    </dgm:pt>
    <dgm:pt modelId="{5B73BB70-BC01-4F46-BF82-290BB84C40DB}" type="pres">
      <dgm:prSet presAssocID="{DF780609-6894-41CB-85BB-6FC7DD86067D}" presName="Name37" presStyleLbl="parChTrans1D3" presStyleIdx="3" presStyleCnt="5"/>
      <dgm:spPr/>
      <dgm:t>
        <a:bodyPr/>
        <a:lstStyle/>
        <a:p>
          <a:endParaRPr lang="en-US"/>
        </a:p>
      </dgm:t>
    </dgm:pt>
    <dgm:pt modelId="{B1631DA7-C4E0-435F-BF91-F8996F3EB47A}" type="pres">
      <dgm:prSet presAssocID="{1959675B-DF91-4D01-83EA-01B7BF597396}" presName="hierRoot2" presStyleCnt="0">
        <dgm:presLayoutVars>
          <dgm:hierBranch val="init"/>
        </dgm:presLayoutVars>
      </dgm:prSet>
      <dgm:spPr/>
    </dgm:pt>
    <dgm:pt modelId="{DA053F0D-CABC-4D7E-AE14-58CC6ADA87BC}" type="pres">
      <dgm:prSet presAssocID="{1959675B-DF91-4D01-83EA-01B7BF597396}" presName="rootComposite" presStyleCnt="0"/>
      <dgm:spPr/>
    </dgm:pt>
    <dgm:pt modelId="{86931A8E-8523-4B06-A855-87ED8B59EA6E}" type="pres">
      <dgm:prSet presAssocID="{1959675B-DF91-4D01-83EA-01B7BF597396}" presName="rootText" presStyleLbl="node3" presStyleIdx="3" presStyleCnt="5" custScaleX="111621" custScaleY="61709" custLinFactNeighborX="13232" custLinFactNeighborY="-14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2B126E-0F4D-47B9-A1AE-08CCB9FC7735}" type="pres">
      <dgm:prSet presAssocID="{1959675B-DF91-4D01-83EA-01B7BF597396}" presName="rootConnector" presStyleLbl="node3" presStyleIdx="3" presStyleCnt="5"/>
      <dgm:spPr/>
      <dgm:t>
        <a:bodyPr/>
        <a:lstStyle/>
        <a:p>
          <a:endParaRPr lang="en-US"/>
        </a:p>
      </dgm:t>
    </dgm:pt>
    <dgm:pt modelId="{4BFEB0A3-23E0-40DC-9058-E810AA0ACA9B}" type="pres">
      <dgm:prSet presAssocID="{1959675B-DF91-4D01-83EA-01B7BF597396}" presName="hierChild4" presStyleCnt="0"/>
      <dgm:spPr/>
    </dgm:pt>
    <dgm:pt modelId="{49946A6E-23C6-40AF-931B-F0343B11C950}" type="pres">
      <dgm:prSet presAssocID="{1959675B-DF91-4D01-83EA-01B7BF597396}" presName="hierChild5" presStyleCnt="0"/>
      <dgm:spPr/>
    </dgm:pt>
    <dgm:pt modelId="{D785A983-A450-4C7F-987F-B78EBF21A58C}" type="pres">
      <dgm:prSet presAssocID="{8282D391-6230-4687-8F36-2B6F373DF531}" presName="Name37" presStyleLbl="parChTrans1D3" presStyleIdx="4" presStyleCnt="5"/>
      <dgm:spPr/>
      <dgm:t>
        <a:bodyPr/>
        <a:lstStyle/>
        <a:p>
          <a:endParaRPr lang="en-US"/>
        </a:p>
      </dgm:t>
    </dgm:pt>
    <dgm:pt modelId="{2A358BFF-2495-4D48-96A7-855B2EBF1136}" type="pres">
      <dgm:prSet presAssocID="{6BBE10AD-7A81-44F2-9531-72CA38B970C4}" presName="hierRoot2" presStyleCnt="0">
        <dgm:presLayoutVars>
          <dgm:hierBranch val="init"/>
        </dgm:presLayoutVars>
      </dgm:prSet>
      <dgm:spPr/>
    </dgm:pt>
    <dgm:pt modelId="{4B542BD5-4713-474A-9C72-70E98166BE28}" type="pres">
      <dgm:prSet presAssocID="{6BBE10AD-7A81-44F2-9531-72CA38B970C4}" presName="rootComposite" presStyleCnt="0"/>
      <dgm:spPr/>
    </dgm:pt>
    <dgm:pt modelId="{CEF7D21E-C374-4D3F-99D4-B2A63810C56C}" type="pres">
      <dgm:prSet presAssocID="{6BBE10AD-7A81-44F2-9531-72CA38B970C4}" presName="rootText" presStyleLbl="node3" presStyleIdx="4" presStyleCnt="5" custScaleX="113161" custScaleY="61709" custLinFactNeighborX="13232" custLinFactNeighborY="-14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F70C1-15B2-4AD8-9B6B-4CB0581FD95F}" type="pres">
      <dgm:prSet presAssocID="{6BBE10AD-7A81-44F2-9531-72CA38B970C4}" presName="rootConnector" presStyleLbl="node3" presStyleIdx="4" presStyleCnt="5"/>
      <dgm:spPr/>
      <dgm:t>
        <a:bodyPr/>
        <a:lstStyle/>
        <a:p>
          <a:endParaRPr lang="en-US"/>
        </a:p>
      </dgm:t>
    </dgm:pt>
    <dgm:pt modelId="{ADFE7EEB-2EA6-4BDC-B948-C9C8CB1474AE}" type="pres">
      <dgm:prSet presAssocID="{6BBE10AD-7A81-44F2-9531-72CA38B970C4}" presName="hierChild4" presStyleCnt="0"/>
      <dgm:spPr/>
    </dgm:pt>
    <dgm:pt modelId="{83687902-5276-4F28-AC45-7EFD2BF0A309}" type="pres">
      <dgm:prSet presAssocID="{6BBE10AD-7A81-44F2-9531-72CA38B970C4}" presName="hierChild5" presStyleCnt="0"/>
      <dgm:spPr/>
    </dgm:pt>
    <dgm:pt modelId="{EB30642D-DA74-4990-88EA-26E48A7E6A94}" type="pres">
      <dgm:prSet presAssocID="{07DC00BA-5809-49F6-93B2-EDA1542D80C6}" presName="hierChild5" presStyleCnt="0"/>
      <dgm:spPr/>
    </dgm:pt>
    <dgm:pt modelId="{CD47D49F-AF93-4B57-883F-8E149994177C}" type="pres">
      <dgm:prSet presAssocID="{78BFEF40-6379-47AC-9975-40EF060F895A}" presName="hierChild3" presStyleCnt="0"/>
      <dgm:spPr/>
    </dgm:pt>
  </dgm:ptLst>
  <dgm:cxnLst>
    <dgm:cxn modelId="{54A37272-20D4-4D7C-BD38-0BDC31E2F25C}" type="presOf" srcId="{7918D8CF-B39F-4EC2-864B-91A9099FE996}" destId="{13EEA9F0-D257-420F-9139-5E9ED806D377}" srcOrd="0" destOrd="0" presId="urn:microsoft.com/office/officeart/2005/8/layout/orgChart1"/>
    <dgm:cxn modelId="{618A7D48-D87F-46FC-9F05-2C92E83451BB}" type="presOf" srcId="{756C8750-B334-4624-80DD-B405D85DBDC9}" destId="{304DD043-7A18-45EB-8612-9F10311E2825}" srcOrd="0" destOrd="0" presId="urn:microsoft.com/office/officeart/2005/8/layout/orgChart1"/>
    <dgm:cxn modelId="{D18679EC-0E4C-4973-A9B2-D62AAC1D5E66}" type="presOf" srcId="{39D78A4B-9B86-4224-87A1-8F2A080AB3A1}" destId="{E08951C7-4EF7-46E7-8DD2-DC1704D5E8F1}" srcOrd="0" destOrd="0" presId="urn:microsoft.com/office/officeart/2005/8/layout/orgChart1"/>
    <dgm:cxn modelId="{D4CB57AB-DACE-4AA7-B296-0A9731D94453}" type="presOf" srcId="{1946E8F9-0FA1-47A8-B0F2-31FADC59BC82}" destId="{D7866142-63A2-4679-917F-CBAF5B8137AA}" srcOrd="0" destOrd="0" presId="urn:microsoft.com/office/officeart/2005/8/layout/orgChart1"/>
    <dgm:cxn modelId="{789AD0F2-4187-43C3-97E0-6397C1B7C664}" type="presOf" srcId="{8282D391-6230-4687-8F36-2B6F373DF531}" destId="{D785A983-A450-4C7F-987F-B78EBF21A58C}" srcOrd="0" destOrd="0" presId="urn:microsoft.com/office/officeart/2005/8/layout/orgChart1"/>
    <dgm:cxn modelId="{DB3EB32E-FCC8-40F7-BDBD-13D7A926A9F9}" srcId="{07DC00BA-5809-49F6-93B2-EDA1542D80C6}" destId="{7C159F41-55BE-49AF-83F3-BE54D6877E46}" srcOrd="0" destOrd="0" parTransId="{96835D64-CADD-4F69-9778-D090AA63A90E}" sibTransId="{C0F4F5C4-CD55-4B42-8B44-9A5ED200152F}"/>
    <dgm:cxn modelId="{1750D7F8-09A1-46D9-A3F3-142E9D09EF64}" type="presOf" srcId="{7C159F41-55BE-49AF-83F3-BE54D6877E46}" destId="{D4D4E13D-065E-402F-85C4-CC46A21EC637}" srcOrd="0" destOrd="0" presId="urn:microsoft.com/office/officeart/2005/8/layout/orgChart1"/>
    <dgm:cxn modelId="{815BDBCB-6D6D-4BAE-96BE-41BAA0426748}" type="presOf" srcId="{07DC00BA-5809-49F6-93B2-EDA1542D80C6}" destId="{99B4D1F4-714D-4856-AC76-4454655D1FA7}" srcOrd="0" destOrd="0" presId="urn:microsoft.com/office/officeart/2005/8/layout/orgChart1"/>
    <dgm:cxn modelId="{DB7984C3-714E-41BC-89EE-53ACAE751312}" srcId="{70B0F600-FC7A-43B5-9797-BBFA4ED4D124}" destId="{78BFEF40-6379-47AC-9975-40EF060F895A}" srcOrd="0" destOrd="0" parTransId="{8806BF0D-F73B-445A-AC22-FE41FF2A8D5D}" sibTransId="{81DD7D1A-ADD0-426A-B899-F6AAE713DDBF}"/>
    <dgm:cxn modelId="{50F8ACA9-48B7-49CA-9983-AF8193E5650D}" srcId="{756C8750-B334-4624-80DD-B405D85DBDC9}" destId="{10D3CB78-514D-4414-AB38-90EC86067DDC}" srcOrd="0" destOrd="0" parTransId="{39D78A4B-9B86-4224-87A1-8F2A080AB3A1}" sibTransId="{C62E4FC9-E103-4979-B7A6-A6123FFDD880}"/>
    <dgm:cxn modelId="{F5D54E49-0476-4F59-BC1F-967AF495ACC5}" type="presOf" srcId="{7C159F41-55BE-49AF-83F3-BE54D6877E46}" destId="{59D93D11-C083-47D8-AFD4-F1F32B1587FB}" srcOrd="1" destOrd="0" presId="urn:microsoft.com/office/officeart/2005/8/layout/orgChart1"/>
    <dgm:cxn modelId="{B98C7A2E-102B-4288-9EC9-2F35EE9D4F92}" type="presOf" srcId="{C5657609-3BD0-443B-8E92-9F221C69E75B}" destId="{39846616-8113-4BAA-97E4-473FD779D3BD}" srcOrd="1" destOrd="0" presId="urn:microsoft.com/office/officeart/2005/8/layout/orgChart1"/>
    <dgm:cxn modelId="{8B13A467-8649-46C6-8794-A3065C6E27EF}" type="presOf" srcId="{10D3CB78-514D-4414-AB38-90EC86067DDC}" destId="{35DF5668-A009-4764-819C-650655894F7B}" srcOrd="0" destOrd="0" presId="urn:microsoft.com/office/officeart/2005/8/layout/orgChart1"/>
    <dgm:cxn modelId="{A8724064-9987-428F-92A3-A08E0654611D}" type="presOf" srcId="{E278909C-EAF1-4D71-9E85-AFC801E5CA7A}" destId="{7BFECF98-C09A-4A2E-B80D-448C8F2D1F2A}" srcOrd="0" destOrd="0" presId="urn:microsoft.com/office/officeart/2005/8/layout/orgChart1"/>
    <dgm:cxn modelId="{0D259AFE-43E2-421F-96EF-D006E613F863}" srcId="{C5657609-3BD0-443B-8E92-9F221C69E75B}" destId="{4C9EB9AC-210E-48A9-9D96-BAE24C654FA8}" srcOrd="0" destOrd="0" parTransId="{D3598B5E-6738-4A6B-9987-43921D3E61FD}" sibTransId="{C184708B-F241-47AD-9F3A-280FA2805D33}"/>
    <dgm:cxn modelId="{B1964489-BB8E-4F50-B496-AC0D4C2EFAD7}" type="presOf" srcId="{D2FA22CC-517D-4250-8A67-F03EBE819ACE}" destId="{21C13303-F96A-4CEE-BE73-5297DD6CB990}" srcOrd="1" destOrd="0" presId="urn:microsoft.com/office/officeart/2005/8/layout/orgChart1"/>
    <dgm:cxn modelId="{B1C38515-D9A5-4F72-A45A-98543678CEFD}" srcId="{07DC00BA-5809-49F6-93B2-EDA1542D80C6}" destId="{C83B87F2-E38E-4CF3-BB3F-93039DE8490A}" srcOrd="1" destOrd="0" parTransId="{E278909C-EAF1-4D71-9E85-AFC801E5CA7A}" sibTransId="{48DDF898-6B29-4371-8AC8-FA5A68B1C4F9}"/>
    <dgm:cxn modelId="{78C36BE5-AA9A-4914-A04A-A5AA1342AF7B}" srcId="{78BFEF40-6379-47AC-9975-40EF060F895A}" destId="{1946E8F9-0FA1-47A8-B0F2-31FADC59BC82}" srcOrd="0" destOrd="0" parTransId="{D9EAE2C8-5558-44B2-823D-A626840CA876}" sibTransId="{A4C9A8B2-4994-4BFB-A420-B4C3345CF43E}"/>
    <dgm:cxn modelId="{D62E208C-E6BE-45A9-97AD-EB462D33D74E}" type="presOf" srcId="{78BFEF40-6379-47AC-9975-40EF060F895A}" destId="{9FECADF9-7E95-47CF-A588-4D95C407050F}" srcOrd="0" destOrd="0" presId="urn:microsoft.com/office/officeart/2005/8/layout/orgChart1"/>
    <dgm:cxn modelId="{61A50C0A-9A6A-4A1C-A30B-A2E677855596}" type="presOf" srcId="{6BBE10AD-7A81-44F2-9531-72CA38B970C4}" destId="{CEF7D21E-C374-4D3F-99D4-B2A63810C56C}" srcOrd="0" destOrd="0" presId="urn:microsoft.com/office/officeart/2005/8/layout/orgChart1"/>
    <dgm:cxn modelId="{5E6E143E-22E4-44C1-A828-9C87CACF2DC5}" type="presOf" srcId="{10D3CB78-514D-4414-AB38-90EC86067DDC}" destId="{D0286797-3CA1-4BA9-830C-2B4E2ECAAFA7}" srcOrd="1" destOrd="0" presId="urn:microsoft.com/office/officeart/2005/8/layout/orgChart1"/>
    <dgm:cxn modelId="{E25B854F-1CF4-483A-A495-6993C49E3733}" type="presOf" srcId="{07DC00BA-5809-49F6-93B2-EDA1542D80C6}" destId="{07B35420-53B1-4E8F-A3BF-2DD64F120553}" srcOrd="1" destOrd="0" presId="urn:microsoft.com/office/officeart/2005/8/layout/orgChart1"/>
    <dgm:cxn modelId="{29801B9C-AD01-4228-A07C-4F17837025EA}" type="presOf" srcId="{70B0F600-FC7A-43B5-9797-BBFA4ED4D124}" destId="{D1829970-8C62-4F23-86E1-28F9A2556083}" srcOrd="0" destOrd="0" presId="urn:microsoft.com/office/officeart/2005/8/layout/orgChart1"/>
    <dgm:cxn modelId="{C1AE74AE-EA8D-45FE-B370-61EAFFE91634}" type="presOf" srcId="{F3AB45FD-C107-40AE-98E6-7335FAA6DBC6}" destId="{441CC15F-6A92-4836-BE65-FD69E47F5957}" srcOrd="0" destOrd="0" presId="urn:microsoft.com/office/officeart/2005/8/layout/orgChart1"/>
    <dgm:cxn modelId="{35E2783F-176B-4D6F-B48B-742F3ACB9583}" type="presOf" srcId="{96835D64-CADD-4F69-9778-D090AA63A90E}" destId="{149247C4-28D5-4719-BC40-0F5206529F5E}" srcOrd="0" destOrd="0" presId="urn:microsoft.com/office/officeart/2005/8/layout/orgChart1"/>
    <dgm:cxn modelId="{B22D8881-3F37-403B-9C03-DCA26157EE9B}" type="presOf" srcId="{D3598B5E-6738-4A6B-9987-43921D3E61FD}" destId="{CF66010B-30BD-44E0-93E1-903877FD49A4}" srcOrd="0" destOrd="0" presId="urn:microsoft.com/office/officeart/2005/8/layout/orgChart1"/>
    <dgm:cxn modelId="{DD07559B-062B-47CD-AE43-8BC3A3FBA23F}" type="presOf" srcId="{D2FA22CC-517D-4250-8A67-F03EBE819ACE}" destId="{B6ED3B55-AB59-4B61-B7E9-C06A43E65290}" srcOrd="0" destOrd="0" presId="urn:microsoft.com/office/officeart/2005/8/layout/orgChart1"/>
    <dgm:cxn modelId="{4C27AA18-785A-4CC5-97A2-8C8E0247C6F8}" type="presOf" srcId="{C5657609-3BD0-443B-8E92-9F221C69E75B}" destId="{F901789E-8A6C-4421-899F-3FA839535810}" srcOrd="0" destOrd="0" presId="urn:microsoft.com/office/officeart/2005/8/layout/orgChart1"/>
    <dgm:cxn modelId="{07B621E2-A2D9-4048-92E3-8EBE774855DA}" type="presOf" srcId="{C83B87F2-E38E-4CF3-BB3F-93039DE8490A}" destId="{0D58EF04-B9BB-4CF9-809C-18BB942889B0}" srcOrd="1" destOrd="0" presId="urn:microsoft.com/office/officeart/2005/8/layout/orgChart1"/>
    <dgm:cxn modelId="{92C10C68-FD7D-468B-8CAF-6A104BEB654A}" type="presOf" srcId="{C83B87F2-E38E-4CF3-BB3F-93039DE8490A}" destId="{40E873B5-CAB1-48F1-896B-A0AC9815D168}" srcOrd="0" destOrd="0" presId="urn:microsoft.com/office/officeart/2005/8/layout/orgChart1"/>
    <dgm:cxn modelId="{EDCFF91B-51D5-48F2-A4A1-2B65643694E1}" srcId="{07DC00BA-5809-49F6-93B2-EDA1542D80C6}" destId="{6BBE10AD-7A81-44F2-9531-72CA38B970C4}" srcOrd="3" destOrd="0" parTransId="{8282D391-6230-4687-8F36-2B6F373DF531}" sibTransId="{8C870D3E-87A5-44E5-A9BC-543442CBC511}"/>
    <dgm:cxn modelId="{83B67C82-A4D3-4755-90A3-D9960FC4BC6C}" srcId="{756C8750-B334-4624-80DD-B405D85DBDC9}" destId="{C5657609-3BD0-443B-8E92-9F221C69E75B}" srcOrd="1" destOrd="0" parTransId="{BD81D57B-A17E-4FDC-AA07-88F4555E68BB}" sibTransId="{9BDAC0FE-C70F-4360-B81A-65C03C14BEFE}"/>
    <dgm:cxn modelId="{D174FB96-A08D-471A-A298-5F24A499FF95}" type="presOf" srcId="{BD81D57B-A17E-4FDC-AA07-88F4555E68BB}" destId="{1F4F5E54-5A05-4F52-B7E3-A92EC7E15D64}" srcOrd="0" destOrd="0" presId="urn:microsoft.com/office/officeart/2005/8/layout/orgChart1"/>
    <dgm:cxn modelId="{88F89279-027E-40E7-A3CC-C9611B544C2D}" type="presOf" srcId="{4C9EB9AC-210E-48A9-9D96-BAE24C654FA8}" destId="{A8B2ACD4-E00B-434C-AD84-9189EDC1727A}" srcOrd="1" destOrd="0" presId="urn:microsoft.com/office/officeart/2005/8/layout/orgChart1"/>
    <dgm:cxn modelId="{FBDF9CC3-9F0A-4E9F-8EB1-75DAAE9B186B}" type="presOf" srcId="{4F4028A7-442C-47F5-8815-026ADE721039}" destId="{6332A680-351F-447A-A1D4-2EAB5C44B48A}" srcOrd="0" destOrd="0" presId="urn:microsoft.com/office/officeart/2005/8/layout/orgChart1"/>
    <dgm:cxn modelId="{30E4DA46-4056-472C-81D1-902CC5EA10D3}" type="presOf" srcId="{DF780609-6894-41CB-85BB-6FC7DD86067D}" destId="{5B73BB70-BC01-4F46-BF82-290BB84C40DB}" srcOrd="0" destOrd="0" presId="urn:microsoft.com/office/officeart/2005/8/layout/orgChart1"/>
    <dgm:cxn modelId="{61B93DA4-E68F-438D-A6F5-60568A59ABD6}" type="presOf" srcId="{756C8750-B334-4624-80DD-B405D85DBDC9}" destId="{23641266-A2E3-4545-8C64-7B225065D0A7}" srcOrd="1" destOrd="0" presId="urn:microsoft.com/office/officeart/2005/8/layout/orgChart1"/>
    <dgm:cxn modelId="{44038A2C-F326-4D4A-A9C9-99BE4E653226}" type="presOf" srcId="{1946E8F9-0FA1-47A8-B0F2-31FADC59BC82}" destId="{549C26C3-D98C-44E2-B551-E7369EE6AA60}" srcOrd="1" destOrd="0" presId="urn:microsoft.com/office/officeart/2005/8/layout/orgChart1"/>
    <dgm:cxn modelId="{9D54B4BD-0E3E-492C-8D19-0038E7EE9816}" type="presOf" srcId="{78BFEF40-6379-47AC-9975-40EF060F895A}" destId="{B59E8CCD-6FBE-4328-9FC8-C6F647ABBCB5}" srcOrd="1" destOrd="0" presId="urn:microsoft.com/office/officeart/2005/8/layout/orgChart1"/>
    <dgm:cxn modelId="{19A9B33E-1A9D-4201-995A-0E418AE41DF5}" type="presOf" srcId="{4C9EB9AC-210E-48A9-9D96-BAE24C654FA8}" destId="{8D25A257-E689-4308-B0E5-834A7CC42DF3}" srcOrd="0" destOrd="0" presId="urn:microsoft.com/office/officeart/2005/8/layout/orgChart1"/>
    <dgm:cxn modelId="{E407A7F0-20EF-4EFE-81E7-72ED39A66453}" srcId="{07DC00BA-5809-49F6-93B2-EDA1542D80C6}" destId="{1959675B-DF91-4D01-83EA-01B7BF597396}" srcOrd="2" destOrd="0" parTransId="{DF780609-6894-41CB-85BB-6FC7DD86067D}" sibTransId="{919970F6-EA26-4B0C-BDAE-F935A3388AD8}"/>
    <dgm:cxn modelId="{FBB696A7-2D7A-45B4-AFF2-7E591DD03272}" srcId="{78BFEF40-6379-47AC-9975-40EF060F895A}" destId="{07DC00BA-5809-49F6-93B2-EDA1542D80C6}" srcOrd="1" destOrd="0" parTransId="{4F4028A7-442C-47F5-8815-026ADE721039}" sibTransId="{8D7DD69B-ED5F-43EC-B69B-7488EB693F8B}"/>
    <dgm:cxn modelId="{3EBDE0D5-DFA5-46AE-9663-A731C55BC9F6}" srcId="{C5657609-3BD0-443B-8E92-9F221C69E75B}" destId="{D2FA22CC-517D-4250-8A67-F03EBE819ACE}" srcOrd="1" destOrd="0" parTransId="{7918D8CF-B39F-4EC2-864B-91A9099FE996}" sibTransId="{9B8AA0FE-CF58-474B-B530-8E1701DBFC26}"/>
    <dgm:cxn modelId="{ED3C1A43-13C3-4765-B663-FAA28E8BCD3F}" type="presOf" srcId="{D9EAE2C8-5558-44B2-823D-A626840CA876}" destId="{601DB390-7FC1-405C-B29D-F58B8CA3EE91}" srcOrd="0" destOrd="0" presId="urn:microsoft.com/office/officeart/2005/8/layout/orgChart1"/>
    <dgm:cxn modelId="{35C983DE-E29D-41EB-8E8F-33C5AA63E8C0}" type="presOf" srcId="{6BBE10AD-7A81-44F2-9531-72CA38B970C4}" destId="{340F70C1-15B2-4AD8-9B6B-4CB0581FD95F}" srcOrd="1" destOrd="0" presId="urn:microsoft.com/office/officeart/2005/8/layout/orgChart1"/>
    <dgm:cxn modelId="{FA8E69CE-C55C-4F90-9AAC-CFE20BB73E80}" type="presOf" srcId="{1959675B-DF91-4D01-83EA-01B7BF597396}" destId="{CA2B126E-0F4D-47B9-A1AE-08CCB9FC7735}" srcOrd="1" destOrd="0" presId="urn:microsoft.com/office/officeart/2005/8/layout/orgChart1"/>
    <dgm:cxn modelId="{12B11921-7778-4E63-BC05-1F11081FF53E}" type="presOf" srcId="{1959675B-DF91-4D01-83EA-01B7BF597396}" destId="{86931A8E-8523-4B06-A855-87ED8B59EA6E}" srcOrd="0" destOrd="0" presId="urn:microsoft.com/office/officeart/2005/8/layout/orgChart1"/>
    <dgm:cxn modelId="{DBAC6C06-0624-4364-A24E-A6DAA2C3A823}" srcId="{1946E8F9-0FA1-47A8-B0F2-31FADC59BC82}" destId="{756C8750-B334-4624-80DD-B405D85DBDC9}" srcOrd="0" destOrd="0" parTransId="{F3AB45FD-C107-40AE-98E6-7335FAA6DBC6}" sibTransId="{D6B9B9AC-540C-4073-AC2E-B027CBF33902}"/>
    <dgm:cxn modelId="{0DA8D4C4-F355-43CF-9544-18A9CAE1EA0C}" type="presParOf" srcId="{D1829970-8C62-4F23-86E1-28F9A2556083}" destId="{C26F45AA-D3AE-42B2-B068-A2492B4BAA31}" srcOrd="0" destOrd="0" presId="urn:microsoft.com/office/officeart/2005/8/layout/orgChart1"/>
    <dgm:cxn modelId="{AAB7BA81-D172-4FEC-B82A-32B92F157899}" type="presParOf" srcId="{C26F45AA-D3AE-42B2-B068-A2492B4BAA31}" destId="{79087D81-C216-4AE4-B59A-765A64F2ACA7}" srcOrd="0" destOrd="0" presId="urn:microsoft.com/office/officeart/2005/8/layout/orgChart1"/>
    <dgm:cxn modelId="{21D41168-4212-4D4B-8245-828C72918C42}" type="presParOf" srcId="{79087D81-C216-4AE4-B59A-765A64F2ACA7}" destId="{9FECADF9-7E95-47CF-A588-4D95C407050F}" srcOrd="0" destOrd="0" presId="urn:microsoft.com/office/officeart/2005/8/layout/orgChart1"/>
    <dgm:cxn modelId="{D3AF3E4C-A430-47E4-A7B9-70213E85C0C9}" type="presParOf" srcId="{79087D81-C216-4AE4-B59A-765A64F2ACA7}" destId="{B59E8CCD-6FBE-4328-9FC8-C6F647ABBCB5}" srcOrd="1" destOrd="0" presId="urn:microsoft.com/office/officeart/2005/8/layout/orgChart1"/>
    <dgm:cxn modelId="{A0381EB1-8460-43E5-89F1-B547EF62F68E}" type="presParOf" srcId="{C26F45AA-D3AE-42B2-B068-A2492B4BAA31}" destId="{A7111FF8-CB84-4EEF-B4E7-312F1C378928}" srcOrd="1" destOrd="0" presId="urn:microsoft.com/office/officeart/2005/8/layout/orgChart1"/>
    <dgm:cxn modelId="{17328AC1-D82E-4539-BAE3-7D4B16288037}" type="presParOf" srcId="{A7111FF8-CB84-4EEF-B4E7-312F1C378928}" destId="{601DB390-7FC1-405C-B29D-F58B8CA3EE91}" srcOrd="0" destOrd="0" presId="urn:microsoft.com/office/officeart/2005/8/layout/orgChart1"/>
    <dgm:cxn modelId="{4D919439-643D-4989-9D33-F30660C86D88}" type="presParOf" srcId="{A7111FF8-CB84-4EEF-B4E7-312F1C378928}" destId="{EDDBE9E7-E15B-4EC0-8623-3399E9599E67}" srcOrd="1" destOrd="0" presId="urn:microsoft.com/office/officeart/2005/8/layout/orgChart1"/>
    <dgm:cxn modelId="{7D9B335F-C63A-4D93-A356-46A4A9CD90EB}" type="presParOf" srcId="{EDDBE9E7-E15B-4EC0-8623-3399E9599E67}" destId="{B8F940F0-804A-47B6-85F7-2D3C71501DC9}" srcOrd="0" destOrd="0" presId="urn:microsoft.com/office/officeart/2005/8/layout/orgChart1"/>
    <dgm:cxn modelId="{75D5311E-40C1-4107-9329-999608C7E16F}" type="presParOf" srcId="{B8F940F0-804A-47B6-85F7-2D3C71501DC9}" destId="{D7866142-63A2-4679-917F-CBAF5B8137AA}" srcOrd="0" destOrd="0" presId="urn:microsoft.com/office/officeart/2005/8/layout/orgChart1"/>
    <dgm:cxn modelId="{DA0B7962-47E3-4456-8D9B-3BD2B2255605}" type="presParOf" srcId="{B8F940F0-804A-47B6-85F7-2D3C71501DC9}" destId="{549C26C3-D98C-44E2-B551-E7369EE6AA60}" srcOrd="1" destOrd="0" presId="urn:microsoft.com/office/officeart/2005/8/layout/orgChart1"/>
    <dgm:cxn modelId="{CBA1C14A-7C53-4A3B-90F8-73E1ACF1CD85}" type="presParOf" srcId="{EDDBE9E7-E15B-4EC0-8623-3399E9599E67}" destId="{A2D2E22C-C8EE-471D-9DC5-7123D33419B1}" srcOrd="1" destOrd="0" presId="urn:microsoft.com/office/officeart/2005/8/layout/orgChart1"/>
    <dgm:cxn modelId="{4796F158-7FA0-45A1-A20A-04B815307155}" type="presParOf" srcId="{A2D2E22C-C8EE-471D-9DC5-7123D33419B1}" destId="{441CC15F-6A92-4836-BE65-FD69E47F5957}" srcOrd="0" destOrd="0" presId="urn:microsoft.com/office/officeart/2005/8/layout/orgChart1"/>
    <dgm:cxn modelId="{64C11E0F-5E28-481F-8985-C8C944648134}" type="presParOf" srcId="{A2D2E22C-C8EE-471D-9DC5-7123D33419B1}" destId="{131B75E5-A5D8-421E-B0C6-D86F2FCA2794}" srcOrd="1" destOrd="0" presId="urn:microsoft.com/office/officeart/2005/8/layout/orgChart1"/>
    <dgm:cxn modelId="{A69D8C78-7B40-4B63-999F-5E8F89E4ED9A}" type="presParOf" srcId="{131B75E5-A5D8-421E-B0C6-D86F2FCA2794}" destId="{24BB26E7-2A95-4461-B3DF-5F79179A9B3A}" srcOrd="0" destOrd="0" presId="urn:microsoft.com/office/officeart/2005/8/layout/orgChart1"/>
    <dgm:cxn modelId="{D56EBB88-908B-4D70-A56C-5B9C4FA4F68E}" type="presParOf" srcId="{24BB26E7-2A95-4461-B3DF-5F79179A9B3A}" destId="{304DD043-7A18-45EB-8612-9F10311E2825}" srcOrd="0" destOrd="0" presId="urn:microsoft.com/office/officeart/2005/8/layout/orgChart1"/>
    <dgm:cxn modelId="{C3F83F73-A50C-427A-96E1-597AF5CA5756}" type="presParOf" srcId="{24BB26E7-2A95-4461-B3DF-5F79179A9B3A}" destId="{23641266-A2E3-4545-8C64-7B225065D0A7}" srcOrd="1" destOrd="0" presId="urn:microsoft.com/office/officeart/2005/8/layout/orgChart1"/>
    <dgm:cxn modelId="{2F7F794D-FB26-4E9B-9298-DD9C6078DAA2}" type="presParOf" srcId="{131B75E5-A5D8-421E-B0C6-D86F2FCA2794}" destId="{54104C5E-6C22-4E83-8EAF-DA2FCBDFA3AC}" srcOrd="1" destOrd="0" presId="urn:microsoft.com/office/officeart/2005/8/layout/orgChart1"/>
    <dgm:cxn modelId="{7B2507A2-027F-4B04-9DA7-0659702979BC}" type="presParOf" srcId="{54104C5E-6C22-4E83-8EAF-DA2FCBDFA3AC}" destId="{E08951C7-4EF7-46E7-8DD2-DC1704D5E8F1}" srcOrd="0" destOrd="0" presId="urn:microsoft.com/office/officeart/2005/8/layout/orgChart1"/>
    <dgm:cxn modelId="{68F5128C-6AEE-4580-AA60-7BB7A59E2616}" type="presParOf" srcId="{54104C5E-6C22-4E83-8EAF-DA2FCBDFA3AC}" destId="{62941FEB-0B6C-4953-996D-6407021E56C5}" srcOrd="1" destOrd="0" presId="urn:microsoft.com/office/officeart/2005/8/layout/orgChart1"/>
    <dgm:cxn modelId="{8E5795F0-9258-4D68-958E-EF02DAF729D0}" type="presParOf" srcId="{62941FEB-0B6C-4953-996D-6407021E56C5}" destId="{83DE4197-57E6-4A7E-98DB-4AC7B63512A8}" srcOrd="0" destOrd="0" presId="urn:microsoft.com/office/officeart/2005/8/layout/orgChart1"/>
    <dgm:cxn modelId="{D15A1275-70C9-4F7D-B4D1-39D91FBA7163}" type="presParOf" srcId="{83DE4197-57E6-4A7E-98DB-4AC7B63512A8}" destId="{35DF5668-A009-4764-819C-650655894F7B}" srcOrd="0" destOrd="0" presId="urn:microsoft.com/office/officeart/2005/8/layout/orgChart1"/>
    <dgm:cxn modelId="{800F824A-9198-4E36-A967-7FDA7B9326DF}" type="presParOf" srcId="{83DE4197-57E6-4A7E-98DB-4AC7B63512A8}" destId="{D0286797-3CA1-4BA9-830C-2B4E2ECAAFA7}" srcOrd="1" destOrd="0" presId="urn:microsoft.com/office/officeart/2005/8/layout/orgChart1"/>
    <dgm:cxn modelId="{82A3C9AA-6F6D-4185-8556-024647CF3E9D}" type="presParOf" srcId="{62941FEB-0B6C-4953-996D-6407021E56C5}" destId="{415ACBEC-017F-4B8C-B618-520B0C3E3D38}" srcOrd="1" destOrd="0" presId="urn:microsoft.com/office/officeart/2005/8/layout/orgChart1"/>
    <dgm:cxn modelId="{8054711D-453D-4C71-AEA3-04A97964C6EA}" type="presParOf" srcId="{62941FEB-0B6C-4953-996D-6407021E56C5}" destId="{09AC122F-AB45-42C2-8DA5-5BF22B7E6D42}" srcOrd="2" destOrd="0" presId="urn:microsoft.com/office/officeart/2005/8/layout/orgChart1"/>
    <dgm:cxn modelId="{19B17123-A012-41CD-9F24-DD5456433EC4}" type="presParOf" srcId="{54104C5E-6C22-4E83-8EAF-DA2FCBDFA3AC}" destId="{1F4F5E54-5A05-4F52-B7E3-A92EC7E15D64}" srcOrd="2" destOrd="0" presId="urn:microsoft.com/office/officeart/2005/8/layout/orgChart1"/>
    <dgm:cxn modelId="{F08E2EEE-6371-4BC1-B9CE-07970EDD05F5}" type="presParOf" srcId="{54104C5E-6C22-4E83-8EAF-DA2FCBDFA3AC}" destId="{C9CA567A-CBF2-44B7-84FC-65C3731F2E35}" srcOrd="3" destOrd="0" presId="urn:microsoft.com/office/officeart/2005/8/layout/orgChart1"/>
    <dgm:cxn modelId="{9BCA628B-D043-4591-8D12-01916569569A}" type="presParOf" srcId="{C9CA567A-CBF2-44B7-84FC-65C3731F2E35}" destId="{BDEF4FFF-AD60-4C34-A8C8-C1DB975CF22E}" srcOrd="0" destOrd="0" presId="urn:microsoft.com/office/officeart/2005/8/layout/orgChart1"/>
    <dgm:cxn modelId="{0658489D-913C-4F1B-AE83-D9F23D86488B}" type="presParOf" srcId="{BDEF4FFF-AD60-4C34-A8C8-C1DB975CF22E}" destId="{F901789E-8A6C-4421-899F-3FA839535810}" srcOrd="0" destOrd="0" presId="urn:microsoft.com/office/officeart/2005/8/layout/orgChart1"/>
    <dgm:cxn modelId="{E01F1731-ADF9-4541-A046-7E1CDB2F2BA5}" type="presParOf" srcId="{BDEF4FFF-AD60-4C34-A8C8-C1DB975CF22E}" destId="{39846616-8113-4BAA-97E4-473FD779D3BD}" srcOrd="1" destOrd="0" presId="urn:microsoft.com/office/officeart/2005/8/layout/orgChart1"/>
    <dgm:cxn modelId="{CBE74072-6669-4C8C-A389-D2D95234FB24}" type="presParOf" srcId="{C9CA567A-CBF2-44B7-84FC-65C3731F2E35}" destId="{58FD7D31-4F12-4459-95BC-D49158F77D71}" srcOrd="1" destOrd="0" presId="urn:microsoft.com/office/officeart/2005/8/layout/orgChart1"/>
    <dgm:cxn modelId="{2FF2BC4D-6372-47FC-B0B4-C5A88740E173}" type="presParOf" srcId="{C9CA567A-CBF2-44B7-84FC-65C3731F2E35}" destId="{0BFD6BDF-EAD6-4079-B37E-A5B674AC348A}" srcOrd="2" destOrd="0" presId="urn:microsoft.com/office/officeart/2005/8/layout/orgChart1"/>
    <dgm:cxn modelId="{8B2F4223-B0D6-40F7-9A49-634B7BC63666}" type="presParOf" srcId="{0BFD6BDF-EAD6-4079-B37E-A5B674AC348A}" destId="{CF66010B-30BD-44E0-93E1-903877FD49A4}" srcOrd="0" destOrd="0" presId="urn:microsoft.com/office/officeart/2005/8/layout/orgChart1"/>
    <dgm:cxn modelId="{6C820469-683E-4247-AB89-B419DD74869F}" type="presParOf" srcId="{0BFD6BDF-EAD6-4079-B37E-A5B674AC348A}" destId="{44CED398-E0CC-475D-9674-26CD19037F7D}" srcOrd="1" destOrd="0" presId="urn:microsoft.com/office/officeart/2005/8/layout/orgChart1"/>
    <dgm:cxn modelId="{A3B14F3E-0A76-4AB5-9D76-C50F0A4D5D39}" type="presParOf" srcId="{44CED398-E0CC-475D-9674-26CD19037F7D}" destId="{B84B7453-A3D0-438B-94CF-BB74B8EEF50F}" srcOrd="0" destOrd="0" presId="urn:microsoft.com/office/officeart/2005/8/layout/orgChart1"/>
    <dgm:cxn modelId="{092FF9F5-F531-4C58-9E29-D7A3903F9169}" type="presParOf" srcId="{B84B7453-A3D0-438B-94CF-BB74B8EEF50F}" destId="{8D25A257-E689-4308-B0E5-834A7CC42DF3}" srcOrd="0" destOrd="0" presId="urn:microsoft.com/office/officeart/2005/8/layout/orgChart1"/>
    <dgm:cxn modelId="{147EC008-727A-44BF-BF1D-74BF689BD4DB}" type="presParOf" srcId="{B84B7453-A3D0-438B-94CF-BB74B8EEF50F}" destId="{A8B2ACD4-E00B-434C-AD84-9189EDC1727A}" srcOrd="1" destOrd="0" presId="urn:microsoft.com/office/officeart/2005/8/layout/orgChart1"/>
    <dgm:cxn modelId="{711E348F-FE61-41D4-B056-48F9978E0866}" type="presParOf" srcId="{44CED398-E0CC-475D-9674-26CD19037F7D}" destId="{81CC4EEC-9AD6-43EE-B851-C2991C0954EC}" srcOrd="1" destOrd="0" presId="urn:microsoft.com/office/officeart/2005/8/layout/orgChart1"/>
    <dgm:cxn modelId="{DCEE4702-D60F-4539-8D7B-F0D52327588E}" type="presParOf" srcId="{44CED398-E0CC-475D-9674-26CD19037F7D}" destId="{810BE0E3-5135-4147-AAA2-83EAF6F4793A}" srcOrd="2" destOrd="0" presId="urn:microsoft.com/office/officeart/2005/8/layout/orgChart1"/>
    <dgm:cxn modelId="{30091120-BB56-4309-86C7-5DED228DD015}" type="presParOf" srcId="{0BFD6BDF-EAD6-4079-B37E-A5B674AC348A}" destId="{13EEA9F0-D257-420F-9139-5E9ED806D377}" srcOrd="2" destOrd="0" presId="urn:microsoft.com/office/officeart/2005/8/layout/orgChart1"/>
    <dgm:cxn modelId="{E9DC208D-9265-480F-B0E6-8AB6E0A5DB02}" type="presParOf" srcId="{0BFD6BDF-EAD6-4079-B37E-A5B674AC348A}" destId="{C815935B-69FB-4833-A574-790DA5760AA7}" srcOrd="3" destOrd="0" presId="urn:microsoft.com/office/officeart/2005/8/layout/orgChart1"/>
    <dgm:cxn modelId="{66FD9302-A6C6-4F8C-B39A-736CE09EBB78}" type="presParOf" srcId="{C815935B-69FB-4833-A574-790DA5760AA7}" destId="{CCA80857-A6F6-47FC-B9E9-76E3BE59EC9B}" srcOrd="0" destOrd="0" presId="urn:microsoft.com/office/officeart/2005/8/layout/orgChart1"/>
    <dgm:cxn modelId="{C08E5DDC-F4BA-413C-AF4A-E76D1F698A3D}" type="presParOf" srcId="{CCA80857-A6F6-47FC-B9E9-76E3BE59EC9B}" destId="{B6ED3B55-AB59-4B61-B7E9-C06A43E65290}" srcOrd="0" destOrd="0" presId="urn:microsoft.com/office/officeart/2005/8/layout/orgChart1"/>
    <dgm:cxn modelId="{6BA46CF5-83B4-4981-AD19-C5A00AC34604}" type="presParOf" srcId="{CCA80857-A6F6-47FC-B9E9-76E3BE59EC9B}" destId="{21C13303-F96A-4CEE-BE73-5297DD6CB990}" srcOrd="1" destOrd="0" presId="urn:microsoft.com/office/officeart/2005/8/layout/orgChart1"/>
    <dgm:cxn modelId="{0CBC5D9A-E41D-4DA9-97E6-4F9658E46FE8}" type="presParOf" srcId="{C815935B-69FB-4833-A574-790DA5760AA7}" destId="{69F008F9-6C5B-43EF-9C3D-25AB3F8FC21B}" srcOrd="1" destOrd="0" presId="urn:microsoft.com/office/officeart/2005/8/layout/orgChart1"/>
    <dgm:cxn modelId="{C2AFA0C5-C147-4382-829A-962BF5CBD238}" type="presParOf" srcId="{C815935B-69FB-4833-A574-790DA5760AA7}" destId="{2615B2CE-6E23-4AE2-AB3D-71EDC0548B8B}" srcOrd="2" destOrd="0" presId="urn:microsoft.com/office/officeart/2005/8/layout/orgChart1"/>
    <dgm:cxn modelId="{8A12AA33-81D3-4C0B-8A57-5F9928A1119B}" type="presParOf" srcId="{131B75E5-A5D8-421E-B0C6-D86F2FCA2794}" destId="{2FE6EE7A-61A8-484B-8CB3-38B233C8BD4C}" srcOrd="2" destOrd="0" presId="urn:microsoft.com/office/officeart/2005/8/layout/orgChart1"/>
    <dgm:cxn modelId="{64E751E9-59AE-432E-9029-38425395B09B}" type="presParOf" srcId="{EDDBE9E7-E15B-4EC0-8623-3399E9599E67}" destId="{9DD63A9E-BD6E-482C-B55D-9C10F1D7BEB7}" srcOrd="2" destOrd="0" presId="urn:microsoft.com/office/officeart/2005/8/layout/orgChart1"/>
    <dgm:cxn modelId="{E38098BC-CCA9-4D43-A06B-5C8B437D4FB6}" type="presParOf" srcId="{A7111FF8-CB84-4EEF-B4E7-312F1C378928}" destId="{6332A680-351F-447A-A1D4-2EAB5C44B48A}" srcOrd="2" destOrd="0" presId="urn:microsoft.com/office/officeart/2005/8/layout/orgChart1"/>
    <dgm:cxn modelId="{A606BDDA-FD95-4BAB-AC52-DAB7F84DD1F5}" type="presParOf" srcId="{A7111FF8-CB84-4EEF-B4E7-312F1C378928}" destId="{7B4485CE-0DAF-4313-B7B8-A68F4C6E42D7}" srcOrd="3" destOrd="0" presId="urn:microsoft.com/office/officeart/2005/8/layout/orgChart1"/>
    <dgm:cxn modelId="{262837C1-0C95-47BB-A896-A480200B545C}" type="presParOf" srcId="{7B4485CE-0DAF-4313-B7B8-A68F4C6E42D7}" destId="{1C0B61C0-C719-4639-9BE6-5DAD35B93628}" srcOrd="0" destOrd="0" presId="urn:microsoft.com/office/officeart/2005/8/layout/orgChart1"/>
    <dgm:cxn modelId="{AA21C467-F30F-4700-BEBE-EB7D9B4C444F}" type="presParOf" srcId="{1C0B61C0-C719-4639-9BE6-5DAD35B93628}" destId="{99B4D1F4-714D-4856-AC76-4454655D1FA7}" srcOrd="0" destOrd="0" presId="urn:microsoft.com/office/officeart/2005/8/layout/orgChart1"/>
    <dgm:cxn modelId="{5B7088FE-056E-4A85-9159-A0BC5385F22C}" type="presParOf" srcId="{1C0B61C0-C719-4639-9BE6-5DAD35B93628}" destId="{07B35420-53B1-4E8F-A3BF-2DD64F120553}" srcOrd="1" destOrd="0" presId="urn:microsoft.com/office/officeart/2005/8/layout/orgChart1"/>
    <dgm:cxn modelId="{E45DF3D1-C6C3-4281-A8C6-06328C593A69}" type="presParOf" srcId="{7B4485CE-0DAF-4313-B7B8-A68F4C6E42D7}" destId="{95899B4F-BCAD-432D-BA77-84ED073F494E}" srcOrd="1" destOrd="0" presId="urn:microsoft.com/office/officeart/2005/8/layout/orgChart1"/>
    <dgm:cxn modelId="{531E8771-24EF-4045-ABA7-A8BA1A752585}" type="presParOf" srcId="{95899B4F-BCAD-432D-BA77-84ED073F494E}" destId="{149247C4-28D5-4719-BC40-0F5206529F5E}" srcOrd="0" destOrd="0" presId="urn:microsoft.com/office/officeart/2005/8/layout/orgChart1"/>
    <dgm:cxn modelId="{115D6716-FAF8-4A6B-945A-B8ACB1133AAC}" type="presParOf" srcId="{95899B4F-BCAD-432D-BA77-84ED073F494E}" destId="{679CD3A0-CB6C-44F8-BF2A-194F742B9F77}" srcOrd="1" destOrd="0" presId="urn:microsoft.com/office/officeart/2005/8/layout/orgChart1"/>
    <dgm:cxn modelId="{A4424B41-B1A0-4826-95B5-BB8A60DF8437}" type="presParOf" srcId="{679CD3A0-CB6C-44F8-BF2A-194F742B9F77}" destId="{EC1511C2-2EA8-4BCE-AB9F-B8505F14658D}" srcOrd="0" destOrd="0" presId="urn:microsoft.com/office/officeart/2005/8/layout/orgChart1"/>
    <dgm:cxn modelId="{F23302A5-CF5F-475C-A58B-5ADAAD101194}" type="presParOf" srcId="{EC1511C2-2EA8-4BCE-AB9F-B8505F14658D}" destId="{D4D4E13D-065E-402F-85C4-CC46A21EC637}" srcOrd="0" destOrd="0" presId="urn:microsoft.com/office/officeart/2005/8/layout/orgChart1"/>
    <dgm:cxn modelId="{34C0CD1B-2343-43A2-822B-873B8AF39999}" type="presParOf" srcId="{EC1511C2-2EA8-4BCE-AB9F-B8505F14658D}" destId="{59D93D11-C083-47D8-AFD4-F1F32B1587FB}" srcOrd="1" destOrd="0" presId="urn:microsoft.com/office/officeart/2005/8/layout/orgChart1"/>
    <dgm:cxn modelId="{3C41F941-2CF4-4893-88F3-59D424BD143F}" type="presParOf" srcId="{679CD3A0-CB6C-44F8-BF2A-194F742B9F77}" destId="{70DED197-A6DF-4D47-9684-3A10078A0CD2}" srcOrd="1" destOrd="0" presId="urn:microsoft.com/office/officeart/2005/8/layout/orgChart1"/>
    <dgm:cxn modelId="{951575F9-0149-4718-9495-FF6069B5F25F}" type="presParOf" srcId="{679CD3A0-CB6C-44F8-BF2A-194F742B9F77}" destId="{F2AE3D3D-0CEF-44C5-99F6-F31EF9448BC8}" srcOrd="2" destOrd="0" presId="urn:microsoft.com/office/officeart/2005/8/layout/orgChart1"/>
    <dgm:cxn modelId="{6933BB6E-96FF-4620-BBA5-0649125B2276}" type="presParOf" srcId="{95899B4F-BCAD-432D-BA77-84ED073F494E}" destId="{7BFECF98-C09A-4A2E-B80D-448C8F2D1F2A}" srcOrd="2" destOrd="0" presId="urn:microsoft.com/office/officeart/2005/8/layout/orgChart1"/>
    <dgm:cxn modelId="{7814531E-CAA7-4101-99D4-DFD434E1E9CE}" type="presParOf" srcId="{95899B4F-BCAD-432D-BA77-84ED073F494E}" destId="{23686580-91B0-4438-902B-BE92678C5FA3}" srcOrd="3" destOrd="0" presId="urn:microsoft.com/office/officeart/2005/8/layout/orgChart1"/>
    <dgm:cxn modelId="{29D3442C-C9E1-4974-BDAE-545E28BE538C}" type="presParOf" srcId="{23686580-91B0-4438-902B-BE92678C5FA3}" destId="{4AEE583B-5631-4AC7-B4DE-20F078E5E708}" srcOrd="0" destOrd="0" presId="urn:microsoft.com/office/officeart/2005/8/layout/orgChart1"/>
    <dgm:cxn modelId="{0BE22A6B-99BE-4EA1-8CEB-7BC8C25BCE09}" type="presParOf" srcId="{4AEE583B-5631-4AC7-B4DE-20F078E5E708}" destId="{40E873B5-CAB1-48F1-896B-A0AC9815D168}" srcOrd="0" destOrd="0" presId="urn:microsoft.com/office/officeart/2005/8/layout/orgChart1"/>
    <dgm:cxn modelId="{7FF746A7-FEF0-477F-9489-6781BBD03C1C}" type="presParOf" srcId="{4AEE583B-5631-4AC7-B4DE-20F078E5E708}" destId="{0D58EF04-B9BB-4CF9-809C-18BB942889B0}" srcOrd="1" destOrd="0" presId="urn:microsoft.com/office/officeart/2005/8/layout/orgChart1"/>
    <dgm:cxn modelId="{D66A6445-8034-446F-84D3-59441B9B6C3E}" type="presParOf" srcId="{23686580-91B0-4438-902B-BE92678C5FA3}" destId="{C3507430-AFFC-4FF8-8866-B12587011B46}" srcOrd="1" destOrd="0" presId="urn:microsoft.com/office/officeart/2005/8/layout/orgChart1"/>
    <dgm:cxn modelId="{D5BAC997-27EE-4DB0-A6DB-31D5138BDE56}" type="presParOf" srcId="{23686580-91B0-4438-902B-BE92678C5FA3}" destId="{813750A8-67B4-4951-A569-B935BF2179CC}" srcOrd="2" destOrd="0" presId="urn:microsoft.com/office/officeart/2005/8/layout/orgChart1"/>
    <dgm:cxn modelId="{F4EBB8B4-4E74-41C3-AFC7-054A36300547}" type="presParOf" srcId="{95899B4F-BCAD-432D-BA77-84ED073F494E}" destId="{5B73BB70-BC01-4F46-BF82-290BB84C40DB}" srcOrd="4" destOrd="0" presId="urn:microsoft.com/office/officeart/2005/8/layout/orgChart1"/>
    <dgm:cxn modelId="{5F2A6902-60B0-4D85-B4F2-43740F4A3525}" type="presParOf" srcId="{95899B4F-BCAD-432D-BA77-84ED073F494E}" destId="{B1631DA7-C4E0-435F-BF91-F8996F3EB47A}" srcOrd="5" destOrd="0" presId="urn:microsoft.com/office/officeart/2005/8/layout/orgChart1"/>
    <dgm:cxn modelId="{9D1154C0-7456-487D-AF30-A2E938ABBA8D}" type="presParOf" srcId="{B1631DA7-C4E0-435F-BF91-F8996F3EB47A}" destId="{DA053F0D-CABC-4D7E-AE14-58CC6ADA87BC}" srcOrd="0" destOrd="0" presId="urn:microsoft.com/office/officeart/2005/8/layout/orgChart1"/>
    <dgm:cxn modelId="{80992661-1C56-4B7E-885B-2F48BC994B3A}" type="presParOf" srcId="{DA053F0D-CABC-4D7E-AE14-58CC6ADA87BC}" destId="{86931A8E-8523-4B06-A855-87ED8B59EA6E}" srcOrd="0" destOrd="0" presId="urn:microsoft.com/office/officeart/2005/8/layout/orgChart1"/>
    <dgm:cxn modelId="{10DA6324-FAF1-4796-BDA4-83812028C187}" type="presParOf" srcId="{DA053F0D-CABC-4D7E-AE14-58CC6ADA87BC}" destId="{CA2B126E-0F4D-47B9-A1AE-08CCB9FC7735}" srcOrd="1" destOrd="0" presId="urn:microsoft.com/office/officeart/2005/8/layout/orgChart1"/>
    <dgm:cxn modelId="{34219224-3C09-4E8F-A8E7-8B57118BE824}" type="presParOf" srcId="{B1631DA7-C4E0-435F-BF91-F8996F3EB47A}" destId="{4BFEB0A3-23E0-40DC-9058-E810AA0ACA9B}" srcOrd="1" destOrd="0" presId="urn:microsoft.com/office/officeart/2005/8/layout/orgChart1"/>
    <dgm:cxn modelId="{B976B5BA-B9B4-48CD-9161-FA656E8C0589}" type="presParOf" srcId="{B1631DA7-C4E0-435F-BF91-F8996F3EB47A}" destId="{49946A6E-23C6-40AF-931B-F0343B11C950}" srcOrd="2" destOrd="0" presId="urn:microsoft.com/office/officeart/2005/8/layout/orgChart1"/>
    <dgm:cxn modelId="{A2E2C3C4-BD2F-4CAA-AA8D-A4F64E68BFBE}" type="presParOf" srcId="{95899B4F-BCAD-432D-BA77-84ED073F494E}" destId="{D785A983-A450-4C7F-987F-B78EBF21A58C}" srcOrd="6" destOrd="0" presId="urn:microsoft.com/office/officeart/2005/8/layout/orgChart1"/>
    <dgm:cxn modelId="{E842BB26-281B-4976-B835-515742790CC5}" type="presParOf" srcId="{95899B4F-BCAD-432D-BA77-84ED073F494E}" destId="{2A358BFF-2495-4D48-96A7-855B2EBF1136}" srcOrd="7" destOrd="0" presId="urn:microsoft.com/office/officeart/2005/8/layout/orgChart1"/>
    <dgm:cxn modelId="{245923A3-513B-4335-8DAF-4B41C516E622}" type="presParOf" srcId="{2A358BFF-2495-4D48-96A7-855B2EBF1136}" destId="{4B542BD5-4713-474A-9C72-70E98166BE28}" srcOrd="0" destOrd="0" presId="urn:microsoft.com/office/officeart/2005/8/layout/orgChart1"/>
    <dgm:cxn modelId="{2B5A137F-C236-440C-A0D0-744FDF5F8755}" type="presParOf" srcId="{4B542BD5-4713-474A-9C72-70E98166BE28}" destId="{CEF7D21E-C374-4D3F-99D4-B2A63810C56C}" srcOrd="0" destOrd="0" presId="urn:microsoft.com/office/officeart/2005/8/layout/orgChart1"/>
    <dgm:cxn modelId="{DD91591C-5361-4B8C-A93E-A5CE261EBCA0}" type="presParOf" srcId="{4B542BD5-4713-474A-9C72-70E98166BE28}" destId="{340F70C1-15B2-4AD8-9B6B-4CB0581FD95F}" srcOrd="1" destOrd="0" presId="urn:microsoft.com/office/officeart/2005/8/layout/orgChart1"/>
    <dgm:cxn modelId="{B76A76E3-1D8D-4C2E-A990-05A54E9DEA23}" type="presParOf" srcId="{2A358BFF-2495-4D48-96A7-855B2EBF1136}" destId="{ADFE7EEB-2EA6-4BDC-B948-C9C8CB1474AE}" srcOrd="1" destOrd="0" presId="urn:microsoft.com/office/officeart/2005/8/layout/orgChart1"/>
    <dgm:cxn modelId="{6128125A-A87E-4F6F-A1B1-4B105CC473F3}" type="presParOf" srcId="{2A358BFF-2495-4D48-96A7-855B2EBF1136}" destId="{83687902-5276-4F28-AC45-7EFD2BF0A309}" srcOrd="2" destOrd="0" presId="urn:microsoft.com/office/officeart/2005/8/layout/orgChart1"/>
    <dgm:cxn modelId="{5E7E52E0-8E86-49D5-96CC-3C41FC8A663E}" type="presParOf" srcId="{7B4485CE-0DAF-4313-B7B8-A68F4C6E42D7}" destId="{EB30642D-DA74-4990-88EA-26E48A7E6A94}" srcOrd="2" destOrd="0" presId="urn:microsoft.com/office/officeart/2005/8/layout/orgChart1"/>
    <dgm:cxn modelId="{CBCFCFCD-B135-4304-8610-99EEA5A52A22}" type="presParOf" srcId="{C26F45AA-D3AE-42B2-B068-A2492B4BAA31}" destId="{CD47D49F-AF93-4B57-883F-8E14999417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B0F600-FC7A-43B5-9797-BBFA4ED4D124}" type="doc">
      <dgm:prSet loTypeId="urn:microsoft.com/office/officeart/2005/8/layout/orgChart1" loCatId="hierarchy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8BFEF40-6379-47AC-9975-40EF060F895A}">
      <dgm:prSet phldrT="[Text]"/>
      <dgm:spPr/>
      <dgm:t>
        <a:bodyPr/>
        <a:lstStyle/>
        <a:p>
          <a:r>
            <a:rPr lang="en-US" dirty="0" smtClean="0"/>
            <a:t>Mutations</a:t>
          </a:r>
          <a:endParaRPr lang="en-US" dirty="0"/>
        </a:p>
      </dgm:t>
    </dgm:pt>
    <dgm:pt modelId="{8806BF0D-F73B-445A-AC22-FE41FF2A8D5D}" type="parTrans" cxnId="{DB7984C3-714E-41BC-89EE-53ACAE751312}">
      <dgm:prSet/>
      <dgm:spPr/>
      <dgm:t>
        <a:bodyPr/>
        <a:lstStyle/>
        <a:p>
          <a:endParaRPr lang="en-US"/>
        </a:p>
      </dgm:t>
    </dgm:pt>
    <dgm:pt modelId="{81DD7D1A-ADD0-426A-B899-F6AAE713DDBF}" type="sibTrans" cxnId="{DB7984C3-714E-41BC-89EE-53ACAE751312}">
      <dgm:prSet/>
      <dgm:spPr/>
      <dgm:t>
        <a:bodyPr/>
        <a:lstStyle/>
        <a:p>
          <a:endParaRPr lang="en-US"/>
        </a:p>
      </dgm:t>
    </dgm:pt>
    <dgm:pt modelId="{1946E8F9-0FA1-47A8-B0F2-31FADC59BC82}">
      <dgm:prSet phldrT="[Text]"/>
      <dgm:spPr/>
      <dgm:t>
        <a:bodyPr/>
        <a:lstStyle/>
        <a:p>
          <a:r>
            <a:rPr lang="en-US" dirty="0" smtClean="0"/>
            <a:t>Gene Mutations</a:t>
          </a:r>
          <a:endParaRPr lang="en-US" dirty="0"/>
        </a:p>
      </dgm:t>
    </dgm:pt>
    <dgm:pt modelId="{D9EAE2C8-5558-44B2-823D-A626840CA876}" type="parTrans" cxnId="{78C36BE5-AA9A-4914-A04A-A5AA1342AF7B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A4C9A8B2-4994-4BFB-A420-B4C3345CF43E}" type="sibTrans" cxnId="{78C36BE5-AA9A-4914-A04A-A5AA1342AF7B}">
      <dgm:prSet/>
      <dgm:spPr/>
      <dgm:t>
        <a:bodyPr/>
        <a:lstStyle/>
        <a:p>
          <a:endParaRPr lang="en-US"/>
        </a:p>
      </dgm:t>
    </dgm:pt>
    <dgm:pt modelId="{07DC00BA-5809-49F6-93B2-EDA1542D80C6}">
      <dgm:prSet phldrT="[Text]"/>
      <dgm:spPr/>
      <dgm:t>
        <a:bodyPr/>
        <a:lstStyle/>
        <a:p>
          <a:r>
            <a:rPr lang="en-US" dirty="0" smtClean="0"/>
            <a:t>Chromosomal Mutations</a:t>
          </a:r>
          <a:endParaRPr lang="en-US" dirty="0"/>
        </a:p>
      </dgm:t>
    </dgm:pt>
    <dgm:pt modelId="{4F4028A7-442C-47F5-8815-026ADE721039}" type="parTrans" cxnId="{FBB696A7-2D7A-45B4-AFF2-7E591DD03272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8D7DD69B-ED5F-43EC-B69B-7488EB693F8B}" type="sibTrans" cxnId="{FBB696A7-2D7A-45B4-AFF2-7E591DD03272}">
      <dgm:prSet/>
      <dgm:spPr/>
      <dgm:t>
        <a:bodyPr/>
        <a:lstStyle/>
        <a:p>
          <a:endParaRPr lang="en-US"/>
        </a:p>
      </dgm:t>
    </dgm:pt>
    <dgm:pt modelId="{756C8750-B334-4624-80DD-B405D85DBDC9}">
      <dgm:prSet/>
      <dgm:spPr/>
      <dgm:t>
        <a:bodyPr/>
        <a:lstStyle/>
        <a:p>
          <a:r>
            <a:rPr lang="en-US" dirty="0" smtClean="0"/>
            <a:t>Point Mutations</a:t>
          </a:r>
          <a:endParaRPr lang="en-US" dirty="0"/>
        </a:p>
      </dgm:t>
    </dgm:pt>
    <dgm:pt modelId="{F3AB45FD-C107-40AE-98E6-7335FAA6DBC6}" type="parTrans" cxnId="{DBAC6C06-0624-4364-A24E-A6DAA2C3A823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D6B9B9AC-540C-4073-AC2E-B027CBF33902}" type="sibTrans" cxnId="{DBAC6C06-0624-4364-A24E-A6DAA2C3A823}">
      <dgm:prSet/>
      <dgm:spPr/>
      <dgm:t>
        <a:bodyPr/>
        <a:lstStyle/>
        <a:p>
          <a:endParaRPr lang="en-US"/>
        </a:p>
      </dgm:t>
    </dgm:pt>
    <dgm:pt modelId="{10D3CB78-514D-4414-AB38-90EC86067DDC}">
      <dgm:prSet/>
      <dgm:spPr/>
      <dgm:t>
        <a:bodyPr/>
        <a:lstStyle/>
        <a:p>
          <a:r>
            <a:rPr lang="en-US" dirty="0" smtClean="0"/>
            <a:t>Substitutions</a:t>
          </a:r>
          <a:endParaRPr lang="en-US" dirty="0"/>
        </a:p>
      </dgm:t>
    </dgm:pt>
    <dgm:pt modelId="{39D78A4B-9B86-4224-87A1-8F2A080AB3A1}" type="parTrans" cxnId="{50F8ACA9-48B7-49CA-9983-AF8193E5650D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62E4FC9-E103-4979-B7A6-A6123FFDD880}" type="sibTrans" cxnId="{50F8ACA9-48B7-49CA-9983-AF8193E5650D}">
      <dgm:prSet/>
      <dgm:spPr/>
      <dgm:t>
        <a:bodyPr/>
        <a:lstStyle/>
        <a:p>
          <a:endParaRPr lang="en-US"/>
        </a:p>
      </dgm:t>
    </dgm:pt>
    <dgm:pt modelId="{C5657609-3BD0-443B-8E92-9F221C69E75B}">
      <dgm:prSet/>
      <dgm:spPr/>
      <dgm:t>
        <a:bodyPr/>
        <a:lstStyle/>
        <a:p>
          <a:r>
            <a:rPr lang="en-US" dirty="0" err="1" smtClean="0"/>
            <a:t>Frameshift</a:t>
          </a:r>
          <a:r>
            <a:rPr lang="en-US" dirty="0" smtClean="0"/>
            <a:t> Mutations</a:t>
          </a:r>
          <a:endParaRPr lang="en-US" dirty="0"/>
        </a:p>
      </dgm:t>
    </dgm:pt>
    <dgm:pt modelId="{BD81D57B-A17E-4FDC-AA07-88F4555E68BB}" type="parTrans" cxnId="{83B67C82-A4D3-4755-90A3-D9960FC4BC6C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9BDAC0FE-C70F-4360-B81A-65C03C14BEFE}" type="sibTrans" cxnId="{83B67C82-A4D3-4755-90A3-D9960FC4BC6C}">
      <dgm:prSet/>
      <dgm:spPr/>
      <dgm:t>
        <a:bodyPr/>
        <a:lstStyle/>
        <a:p>
          <a:endParaRPr lang="en-US"/>
        </a:p>
      </dgm:t>
    </dgm:pt>
    <dgm:pt modelId="{4C9EB9AC-210E-48A9-9D96-BAE24C654FA8}" type="asst">
      <dgm:prSet/>
      <dgm:spPr/>
      <dgm:t>
        <a:bodyPr/>
        <a:lstStyle/>
        <a:p>
          <a:r>
            <a:rPr lang="en-US" dirty="0" smtClean="0"/>
            <a:t>Insertions</a:t>
          </a:r>
          <a:endParaRPr lang="en-US" dirty="0"/>
        </a:p>
      </dgm:t>
    </dgm:pt>
    <dgm:pt modelId="{D3598B5E-6738-4A6B-9987-43921D3E61FD}" type="parTrans" cxnId="{0D259AFE-43E2-421F-96EF-D006E613F863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184708B-F241-47AD-9F3A-280FA2805D33}" type="sibTrans" cxnId="{0D259AFE-43E2-421F-96EF-D006E613F863}">
      <dgm:prSet/>
      <dgm:spPr/>
      <dgm:t>
        <a:bodyPr/>
        <a:lstStyle/>
        <a:p>
          <a:endParaRPr lang="en-US"/>
        </a:p>
      </dgm:t>
    </dgm:pt>
    <dgm:pt modelId="{D2FA22CC-517D-4250-8A67-F03EBE819ACE}" type="asst">
      <dgm:prSet/>
      <dgm:spPr/>
      <dgm:t>
        <a:bodyPr/>
        <a:lstStyle/>
        <a:p>
          <a:r>
            <a:rPr lang="en-US" dirty="0" smtClean="0"/>
            <a:t>Deletions</a:t>
          </a:r>
          <a:endParaRPr lang="en-US" dirty="0"/>
        </a:p>
      </dgm:t>
    </dgm:pt>
    <dgm:pt modelId="{7918D8CF-B39F-4EC2-864B-91A9099FE996}" type="parTrans" cxnId="{3EBDE0D5-DFA5-46AE-9663-A731C55BC9F6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9B8AA0FE-CF58-474B-B530-8E1701DBFC26}" type="sibTrans" cxnId="{3EBDE0D5-DFA5-46AE-9663-A731C55BC9F6}">
      <dgm:prSet/>
      <dgm:spPr/>
      <dgm:t>
        <a:bodyPr/>
        <a:lstStyle/>
        <a:p>
          <a:endParaRPr lang="en-US"/>
        </a:p>
      </dgm:t>
    </dgm:pt>
    <dgm:pt modelId="{7C159F41-55BE-49AF-83F3-BE54D6877E46}">
      <dgm:prSet/>
      <dgm:spPr/>
      <dgm:t>
        <a:bodyPr/>
        <a:lstStyle/>
        <a:p>
          <a:r>
            <a:rPr lang="en-US" dirty="0" smtClean="0"/>
            <a:t>Deletion</a:t>
          </a:r>
          <a:endParaRPr lang="en-US" dirty="0"/>
        </a:p>
      </dgm:t>
    </dgm:pt>
    <dgm:pt modelId="{96835D64-CADD-4F69-9778-D090AA63A90E}" type="parTrans" cxnId="{DB3EB32E-FCC8-40F7-BDBD-13D7A926A9F9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0F4F5C4-CD55-4B42-8B44-9A5ED200152F}" type="sibTrans" cxnId="{DB3EB32E-FCC8-40F7-BDBD-13D7A926A9F9}">
      <dgm:prSet/>
      <dgm:spPr/>
      <dgm:t>
        <a:bodyPr/>
        <a:lstStyle/>
        <a:p>
          <a:endParaRPr lang="en-US"/>
        </a:p>
      </dgm:t>
    </dgm:pt>
    <dgm:pt modelId="{C83B87F2-E38E-4CF3-BB3F-93039DE8490A}">
      <dgm:prSet/>
      <dgm:spPr/>
      <dgm:t>
        <a:bodyPr/>
        <a:lstStyle/>
        <a:p>
          <a:r>
            <a:rPr lang="en-US" dirty="0" smtClean="0"/>
            <a:t>Duplication</a:t>
          </a:r>
          <a:endParaRPr lang="en-US" dirty="0"/>
        </a:p>
      </dgm:t>
    </dgm:pt>
    <dgm:pt modelId="{E278909C-EAF1-4D71-9E85-AFC801E5CA7A}" type="parTrans" cxnId="{B1C38515-D9A5-4F72-A45A-98543678CEFD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48DDF898-6B29-4371-8AC8-FA5A68B1C4F9}" type="sibTrans" cxnId="{B1C38515-D9A5-4F72-A45A-98543678CEFD}">
      <dgm:prSet/>
      <dgm:spPr/>
      <dgm:t>
        <a:bodyPr/>
        <a:lstStyle/>
        <a:p>
          <a:endParaRPr lang="en-US"/>
        </a:p>
      </dgm:t>
    </dgm:pt>
    <dgm:pt modelId="{1959675B-DF91-4D01-83EA-01B7BF597396}">
      <dgm:prSet/>
      <dgm:spPr/>
      <dgm:t>
        <a:bodyPr/>
        <a:lstStyle/>
        <a:p>
          <a:r>
            <a:rPr lang="en-US" dirty="0" smtClean="0"/>
            <a:t>Inversion</a:t>
          </a:r>
          <a:endParaRPr lang="en-US" dirty="0"/>
        </a:p>
      </dgm:t>
    </dgm:pt>
    <dgm:pt modelId="{DF780609-6894-41CB-85BB-6FC7DD86067D}" type="parTrans" cxnId="{E407A7F0-20EF-4EFE-81E7-72ED39A66453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919970F6-EA26-4B0C-BDAE-F935A3388AD8}" type="sibTrans" cxnId="{E407A7F0-20EF-4EFE-81E7-72ED39A66453}">
      <dgm:prSet/>
      <dgm:spPr/>
      <dgm:t>
        <a:bodyPr/>
        <a:lstStyle/>
        <a:p>
          <a:endParaRPr lang="en-US"/>
        </a:p>
      </dgm:t>
    </dgm:pt>
    <dgm:pt modelId="{6BBE10AD-7A81-44F2-9531-72CA38B970C4}">
      <dgm:prSet/>
      <dgm:spPr/>
      <dgm:t>
        <a:bodyPr/>
        <a:lstStyle/>
        <a:p>
          <a:r>
            <a:rPr lang="en-US" dirty="0" err="1" smtClean="0"/>
            <a:t>Tanslocation</a:t>
          </a:r>
          <a:endParaRPr lang="en-US" dirty="0"/>
        </a:p>
      </dgm:t>
    </dgm:pt>
    <dgm:pt modelId="{8282D391-6230-4687-8F36-2B6F373DF531}" type="parTrans" cxnId="{EDCFF91B-51D5-48F2-A4A1-2B65643694E1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8C870D3E-87A5-44E5-A9BC-543442CBC511}" type="sibTrans" cxnId="{EDCFF91B-51D5-48F2-A4A1-2B65643694E1}">
      <dgm:prSet/>
      <dgm:spPr/>
      <dgm:t>
        <a:bodyPr/>
        <a:lstStyle/>
        <a:p>
          <a:endParaRPr lang="en-US"/>
        </a:p>
      </dgm:t>
    </dgm:pt>
    <dgm:pt modelId="{D1829970-8C62-4F23-86E1-28F9A2556083}" type="pres">
      <dgm:prSet presAssocID="{70B0F600-FC7A-43B5-9797-BBFA4ED4D1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6F45AA-D3AE-42B2-B068-A2492B4BAA31}" type="pres">
      <dgm:prSet presAssocID="{78BFEF40-6379-47AC-9975-40EF060F895A}" presName="hierRoot1" presStyleCnt="0">
        <dgm:presLayoutVars>
          <dgm:hierBranch val="init"/>
        </dgm:presLayoutVars>
      </dgm:prSet>
      <dgm:spPr/>
    </dgm:pt>
    <dgm:pt modelId="{79087D81-C216-4AE4-B59A-765A64F2ACA7}" type="pres">
      <dgm:prSet presAssocID="{78BFEF40-6379-47AC-9975-40EF060F895A}" presName="rootComposite1" presStyleCnt="0"/>
      <dgm:spPr/>
    </dgm:pt>
    <dgm:pt modelId="{9FECADF9-7E95-47CF-A588-4D95C407050F}" type="pres">
      <dgm:prSet presAssocID="{78BFEF40-6379-47AC-9975-40EF060F895A}" presName="rootText1" presStyleLbl="node0" presStyleIdx="0" presStyleCnt="1" custLinFactNeighborX="-4502" custLinFactNeighborY="6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9E8CCD-6FBE-4328-9FC8-C6F647ABBCB5}" type="pres">
      <dgm:prSet presAssocID="{78BFEF40-6379-47AC-9975-40EF060F895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7111FF8-CB84-4EEF-B4E7-312F1C378928}" type="pres">
      <dgm:prSet presAssocID="{78BFEF40-6379-47AC-9975-40EF060F895A}" presName="hierChild2" presStyleCnt="0"/>
      <dgm:spPr/>
    </dgm:pt>
    <dgm:pt modelId="{601DB390-7FC1-405C-B29D-F58B8CA3EE91}" type="pres">
      <dgm:prSet presAssocID="{D9EAE2C8-5558-44B2-823D-A626840CA87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EDDBE9E7-E15B-4EC0-8623-3399E9599E67}" type="pres">
      <dgm:prSet presAssocID="{1946E8F9-0FA1-47A8-B0F2-31FADC59BC82}" presName="hierRoot2" presStyleCnt="0">
        <dgm:presLayoutVars>
          <dgm:hierBranch val="init"/>
        </dgm:presLayoutVars>
      </dgm:prSet>
      <dgm:spPr/>
    </dgm:pt>
    <dgm:pt modelId="{B8F940F0-804A-47B6-85F7-2D3C71501DC9}" type="pres">
      <dgm:prSet presAssocID="{1946E8F9-0FA1-47A8-B0F2-31FADC59BC82}" presName="rootComposite" presStyleCnt="0"/>
      <dgm:spPr/>
    </dgm:pt>
    <dgm:pt modelId="{D7866142-63A2-4679-917F-CBAF5B8137AA}" type="pres">
      <dgm:prSet presAssocID="{1946E8F9-0FA1-47A8-B0F2-31FADC59BC82}" presName="rootText" presStyleLbl="node2" presStyleIdx="0" presStyleCnt="2" custLinFactNeighborX="-10703" custLinFactNeighborY="-2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9C26C3-D98C-44E2-B551-E7369EE6AA60}" type="pres">
      <dgm:prSet presAssocID="{1946E8F9-0FA1-47A8-B0F2-31FADC59BC82}" presName="rootConnector" presStyleLbl="node2" presStyleIdx="0" presStyleCnt="2"/>
      <dgm:spPr/>
      <dgm:t>
        <a:bodyPr/>
        <a:lstStyle/>
        <a:p>
          <a:endParaRPr lang="en-US"/>
        </a:p>
      </dgm:t>
    </dgm:pt>
    <dgm:pt modelId="{A2D2E22C-C8EE-471D-9DC5-7123D33419B1}" type="pres">
      <dgm:prSet presAssocID="{1946E8F9-0FA1-47A8-B0F2-31FADC59BC82}" presName="hierChild4" presStyleCnt="0"/>
      <dgm:spPr/>
    </dgm:pt>
    <dgm:pt modelId="{441CC15F-6A92-4836-BE65-FD69E47F5957}" type="pres">
      <dgm:prSet presAssocID="{F3AB45FD-C107-40AE-98E6-7335FAA6DBC6}" presName="Name37" presStyleLbl="parChTrans1D3" presStyleIdx="0" presStyleCnt="5"/>
      <dgm:spPr/>
      <dgm:t>
        <a:bodyPr/>
        <a:lstStyle/>
        <a:p>
          <a:endParaRPr lang="en-US"/>
        </a:p>
      </dgm:t>
    </dgm:pt>
    <dgm:pt modelId="{131B75E5-A5D8-421E-B0C6-D86F2FCA2794}" type="pres">
      <dgm:prSet presAssocID="{756C8750-B334-4624-80DD-B405D85DBDC9}" presName="hierRoot2" presStyleCnt="0">
        <dgm:presLayoutVars>
          <dgm:hierBranch val="init"/>
        </dgm:presLayoutVars>
      </dgm:prSet>
      <dgm:spPr/>
    </dgm:pt>
    <dgm:pt modelId="{24BB26E7-2A95-4461-B3DF-5F79179A9B3A}" type="pres">
      <dgm:prSet presAssocID="{756C8750-B334-4624-80DD-B405D85DBDC9}" presName="rootComposite" presStyleCnt="0"/>
      <dgm:spPr/>
    </dgm:pt>
    <dgm:pt modelId="{304DD043-7A18-45EB-8612-9F10311E2825}" type="pres">
      <dgm:prSet presAssocID="{756C8750-B334-4624-80DD-B405D85DBDC9}" presName="rootText" presStyleLbl="node3" presStyleIdx="0" presStyleCnt="5" custLinFactNeighborX="-10703" custLinFactNeighborY="-198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641266-A2E3-4545-8C64-7B225065D0A7}" type="pres">
      <dgm:prSet presAssocID="{756C8750-B334-4624-80DD-B405D85DBDC9}" presName="rootConnector" presStyleLbl="node3" presStyleIdx="0" presStyleCnt="5"/>
      <dgm:spPr/>
      <dgm:t>
        <a:bodyPr/>
        <a:lstStyle/>
        <a:p>
          <a:endParaRPr lang="en-US"/>
        </a:p>
      </dgm:t>
    </dgm:pt>
    <dgm:pt modelId="{54104C5E-6C22-4E83-8EAF-DA2FCBDFA3AC}" type="pres">
      <dgm:prSet presAssocID="{756C8750-B334-4624-80DD-B405D85DBDC9}" presName="hierChild4" presStyleCnt="0"/>
      <dgm:spPr/>
    </dgm:pt>
    <dgm:pt modelId="{E08951C7-4EF7-46E7-8DD2-DC1704D5E8F1}" type="pres">
      <dgm:prSet presAssocID="{39D78A4B-9B86-4224-87A1-8F2A080AB3A1}" presName="Name37" presStyleLbl="parChTrans1D4" presStyleIdx="0" presStyleCnt="4"/>
      <dgm:spPr/>
      <dgm:t>
        <a:bodyPr/>
        <a:lstStyle/>
        <a:p>
          <a:endParaRPr lang="en-US"/>
        </a:p>
      </dgm:t>
    </dgm:pt>
    <dgm:pt modelId="{62941FEB-0B6C-4953-996D-6407021E56C5}" type="pres">
      <dgm:prSet presAssocID="{10D3CB78-514D-4414-AB38-90EC86067DDC}" presName="hierRoot2" presStyleCnt="0">
        <dgm:presLayoutVars>
          <dgm:hierBranch val="init"/>
        </dgm:presLayoutVars>
      </dgm:prSet>
      <dgm:spPr/>
    </dgm:pt>
    <dgm:pt modelId="{83DE4197-57E6-4A7E-98DB-4AC7B63512A8}" type="pres">
      <dgm:prSet presAssocID="{10D3CB78-514D-4414-AB38-90EC86067DDC}" presName="rootComposite" presStyleCnt="0"/>
      <dgm:spPr/>
    </dgm:pt>
    <dgm:pt modelId="{35DF5668-A009-4764-819C-650655894F7B}" type="pres">
      <dgm:prSet presAssocID="{10D3CB78-514D-4414-AB38-90EC86067DDC}" presName="rootText" presStyleLbl="node4" presStyleIdx="0" presStyleCnt="2" custScaleX="90007" custLinFactNeighborX="-8454" custLinFactNeighborY="-22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286797-3CA1-4BA9-830C-2B4E2ECAAFA7}" type="pres">
      <dgm:prSet presAssocID="{10D3CB78-514D-4414-AB38-90EC86067DDC}" presName="rootConnector" presStyleLbl="node4" presStyleIdx="0" presStyleCnt="2"/>
      <dgm:spPr/>
      <dgm:t>
        <a:bodyPr/>
        <a:lstStyle/>
        <a:p>
          <a:endParaRPr lang="en-US"/>
        </a:p>
      </dgm:t>
    </dgm:pt>
    <dgm:pt modelId="{415ACBEC-017F-4B8C-B618-520B0C3E3D38}" type="pres">
      <dgm:prSet presAssocID="{10D3CB78-514D-4414-AB38-90EC86067DDC}" presName="hierChild4" presStyleCnt="0"/>
      <dgm:spPr/>
    </dgm:pt>
    <dgm:pt modelId="{09AC122F-AB45-42C2-8DA5-5BF22B7E6D42}" type="pres">
      <dgm:prSet presAssocID="{10D3CB78-514D-4414-AB38-90EC86067DDC}" presName="hierChild5" presStyleCnt="0"/>
      <dgm:spPr/>
    </dgm:pt>
    <dgm:pt modelId="{1F4F5E54-5A05-4F52-B7E3-A92EC7E15D64}" type="pres">
      <dgm:prSet presAssocID="{BD81D57B-A17E-4FDC-AA07-88F4555E68BB}" presName="Name37" presStyleLbl="parChTrans1D4" presStyleIdx="1" presStyleCnt="4"/>
      <dgm:spPr/>
      <dgm:t>
        <a:bodyPr/>
        <a:lstStyle/>
        <a:p>
          <a:endParaRPr lang="en-US"/>
        </a:p>
      </dgm:t>
    </dgm:pt>
    <dgm:pt modelId="{C9CA567A-CBF2-44B7-84FC-65C3731F2E35}" type="pres">
      <dgm:prSet presAssocID="{C5657609-3BD0-443B-8E92-9F221C69E75B}" presName="hierRoot2" presStyleCnt="0">
        <dgm:presLayoutVars>
          <dgm:hierBranch val="init"/>
        </dgm:presLayoutVars>
      </dgm:prSet>
      <dgm:spPr/>
    </dgm:pt>
    <dgm:pt modelId="{BDEF4FFF-AD60-4C34-A8C8-C1DB975CF22E}" type="pres">
      <dgm:prSet presAssocID="{C5657609-3BD0-443B-8E92-9F221C69E75B}" presName="rootComposite" presStyleCnt="0"/>
      <dgm:spPr/>
    </dgm:pt>
    <dgm:pt modelId="{F901789E-8A6C-4421-899F-3FA839535810}" type="pres">
      <dgm:prSet presAssocID="{C5657609-3BD0-443B-8E92-9F221C69E75B}" presName="rootText" presStyleLbl="node4" presStyleIdx="1" presStyleCnt="2" custLinFactNeighborX="-14754" custLinFactNeighborY="-22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846616-8113-4BAA-97E4-473FD779D3BD}" type="pres">
      <dgm:prSet presAssocID="{C5657609-3BD0-443B-8E92-9F221C69E75B}" presName="rootConnector" presStyleLbl="node4" presStyleIdx="1" presStyleCnt="2"/>
      <dgm:spPr/>
      <dgm:t>
        <a:bodyPr/>
        <a:lstStyle/>
        <a:p>
          <a:endParaRPr lang="en-US"/>
        </a:p>
      </dgm:t>
    </dgm:pt>
    <dgm:pt modelId="{58FD7D31-4F12-4459-95BC-D49158F77D71}" type="pres">
      <dgm:prSet presAssocID="{C5657609-3BD0-443B-8E92-9F221C69E75B}" presName="hierChild4" presStyleCnt="0"/>
      <dgm:spPr/>
    </dgm:pt>
    <dgm:pt modelId="{0BFD6BDF-EAD6-4079-B37E-A5B674AC348A}" type="pres">
      <dgm:prSet presAssocID="{C5657609-3BD0-443B-8E92-9F221C69E75B}" presName="hierChild5" presStyleCnt="0"/>
      <dgm:spPr/>
    </dgm:pt>
    <dgm:pt modelId="{CF66010B-30BD-44E0-93E1-903877FD49A4}" type="pres">
      <dgm:prSet presAssocID="{D3598B5E-6738-4A6B-9987-43921D3E61FD}" presName="Name111" presStyleLbl="parChTrans1D4" presStyleIdx="2" presStyleCnt="4"/>
      <dgm:spPr/>
      <dgm:t>
        <a:bodyPr/>
        <a:lstStyle/>
        <a:p>
          <a:endParaRPr lang="en-US"/>
        </a:p>
      </dgm:t>
    </dgm:pt>
    <dgm:pt modelId="{44CED398-E0CC-475D-9674-26CD19037F7D}" type="pres">
      <dgm:prSet presAssocID="{4C9EB9AC-210E-48A9-9D96-BAE24C654FA8}" presName="hierRoot3" presStyleCnt="0">
        <dgm:presLayoutVars>
          <dgm:hierBranch val="init"/>
        </dgm:presLayoutVars>
      </dgm:prSet>
      <dgm:spPr/>
    </dgm:pt>
    <dgm:pt modelId="{B84B7453-A3D0-438B-94CF-BB74B8EEF50F}" type="pres">
      <dgm:prSet presAssocID="{4C9EB9AC-210E-48A9-9D96-BAE24C654FA8}" presName="rootComposite3" presStyleCnt="0"/>
      <dgm:spPr/>
    </dgm:pt>
    <dgm:pt modelId="{8D25A257-E689-4308-B0E5-834A7CC42DF3}" type="pres">
      <dgm:prSet presAssocID="{4C9EB9AC-210E-48A9-9D96-BAE24C654FA8}" presName="rootText3" presStyleLbl="asst4" presStyleIdx="0" presStyleCnt="2" custScaleY="76408" custLinFactNeighborX="-17502" custLinFactNeighborY="-363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B2ACD4-E00B-434C-AD84-9189EDC1727A}" type="pres">
      <dgm:prSet presAssocID="{4C9EB9AC-210E-48A9-9D96-BAE24C654FA8}" presName="rootConnector3" presStyleLbl="asst4" presStyleIdx="0" presStyleCnt="2"/>
      <dgm:spPr/>
      <dgm:t>
        <a:bodyPr/>
        <a:lstStyle/>
        <a:p>
          <a:endParaRPr lang="en-US"/>
        </a:p>
      </dgm:t>
    </dgm:pt>
    <dgm:pt modelId="{81CC4EEC-9AD6-43EE-B851-C2991C0954EC}" type="pres">
      <dgm:prSet presAssocID="{4C9EB9AC-210E-48A9-9D96-BAE24C654FA8}" presName="hierChild6" presStyleCnt="0"/>
      <dgm:spPr/>
    </dgm:pt>
    <dgm:pt modelId="{810BE0E3-5135-4147-AAA2-83EAF6F4793A}" type="pres">
      <dgm:prSet presAssocID="{4C9EB9AC-210E-48A9-9D96-BAE24C654FA8}" presName="hierChild7" presStyleCnt="0"/>
      <dgm:spPr/>
    </dgm:pt>
    <dgm:pt modelId="{13EEA9F0-D257-420F-9139-5E9ED806D377}" type="pres">
      <dgm:prSet presAssocID="{7918D8CF-B39F-4EC2-864B-91A9099FE996}" presName="Name111" presStyleLbl="parChTrans1D4" presStyleIdx="3" presStyleCnt="4"/>
      <dgm:spPr/>
      <dgm:t>
        <a:bodyPr/>
        <a:lstStyle/>
        <a:p>
          <a:endParaRPr lang="en-US"/>
        </a:p>
      </dgm:t>
    </dgm:pt>
    <dgm:pt modelId="{C815935B-69FB-4833-A574-790DA5760AA7}" type="pres">
      <dgm:prSet presAssocID="{D2FA22CC-517D-4250-8A67-F03EBE819ACE}" presName="hierRoot3" presStyleCnt="0">
        <dgm:presLayoutVars>
          <dgm:hierBranch val="init"/>
        </dgm:presLayoutVars>
      </dgm:prSet>
      <dgm:spPr/>
    </dgm:pt>
    <dgm:pt modelId="{CCA80857-A6F6-47FC-B9E9-76E3BE59EC9B}" type="pres">
      <dgm:prSet presAssocID="{D2FA22CC-517D-4250-8A67-F03EBE819ACE}" presName="rootComposite3" presStyleCnt="0"/>
      <dgm:spPr/>
    </dgm:pt>
    <dgm:pt modelId="{B6ED3B55-AB59-4B61-B7E9-C06A43E65290}" type="pres">
      <dgm:prSet presAssocID="{D2FA22CC-517D-4250-8A67-F03EBE819ACE}" presName="rootText3" presStyleLbl="asst4" presStyleIdx="1" presStyleCnt="2" custScaleY="76408" custLinFactNeighborX="-13545" custLinFactNeighborY="-363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C13303-F96A-4CEE-BE73-5297DD6CB990}" type="pres">
      <dgm:prSet presAssocID="{D2FA22CC-517D-4250-8A67-F03EBE819ACE}" presName="rootConnector3" presStyleLbl="asst4" presStyleIdx="1" presStyleCnt="2"/>
      <dgm:spPr/>
      <dgm:t>
        <a:bodyPr/>
        <a:lstStyle/>
        <a:p>
          <a:endParaRPr lang="en-US"/>
        </a:p>
      </dgm:t>
    </dgm:pt>
    <dgm:pt modelId="{69F008F9-6C5B-43EF-9C3D-25AB3F8FC21B}" type="pres">
      <dgm:prSet presAssocID="{D2FA22CC-517D-4250-8A67-F03EBE819ACE}" presName="hierChild6" presStyleCnt="0"/>
      <dgm:spPr/>
    </dgm:pt>
    <dgm:pt modelId="{2615B2CE-6E23-4AE2-AB3D-71EDC0548B8B}" type="pres">
      <dgm:prSet presAssocID="{D2FA22CC-517D-4250-8A67-F03EBE819ACE}" presName="hierChild7" presStyleCnt="0"/>
      <dgm:spPr/>
    </dgm:pt>
    <dgm:pt modelId="{2FE6EE7A-61A8-484B-8CB3-38B233C8BD4C}" type="pres">
      <dgm:prSet presAssocID="{756C8750-B334-4624-80DD-B405D85DBDC9}" presName="hierChild5" presStyleCnt="0"/>
      <dgm:spPr/>
    </dgm:pt>
    <dgm:pt modelId="{9DD63A9E-BD6E-482C-B55D-9C10F1D7BEB7}" type="pres">
      <dgm:prSet presAssocID="{1946E8F9-0FA1-47A8-B0F2-31FADC59BC82}" presName="hierChild5" presStyleCnt="0"/>
      <dgm:spPr/>
    </dgm:pt>
    <dgm:pt modelId="{6332A680-351F-447A-A1D4-2EAB5C44B48A}" type="pres">
      <dgm:prSet presAssocID="{4F4028A7-442C-47F5-8815-026ADE721039}" presName="Name37" presStyleLbl="parChTrans1D2" presStyleIdx="1" presStyleCnt="2"/>
      <dgm:spPr/>
      <dgm:t>
        <a:bodyPr/>
        <a:lstStyle/>
        <a:p>
          <a:endParaRPr lang="en-US"/>
        </a:p>
      </dgm:t>
    </dgm:pt>
    <dgm:pt modelId="{7B4485CE-0DAF-4313-B7B8-A68F4C6E42D7}" type="pres">
      <dgm:prSet presAssocID="{07DC00BA-5809-49F6-93B2-EDA1542D80C6}" presName="hierRoot2" presStyleCnt="0">
        <dgm:presLayoutVars>
          <dgm:hierBranch val="init"/>
        </dgm:presLayoutVars>
      </dgm:prSet>
      <dgm:spPr/>
    </dgm:pt>
    <dgm:pt modelId="{1C0B61C0-C719-4639-9BE6-5DAD35B93628}" type="pres">
      <dgm:prSet presAssocID="{07DC00BA-5809-49F6-93B2-EDA1542D80C6}" presName="rootComposite" presStyleCnt="0"/>
      <dgm:spPr/>
    </dgm:pt>
    <dgm:pt modelId="{99B4D1F4-714D-4856-AC76-4454655D1FA7}" type="pres">
      <dgm:prSet presAssocID="{07DC00BA-5809-49F6-93B2-EDA1542D80C6}" presName="rootText" presStyleLbl="node2" presStyleIdx="1" presStyleCnt="2" custScaleX="114701" custLinFactNeighborX="-2195" custLinFactNeighborY="-2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B35420-53B1-4E8F-A3BF-2DD64F120553}" type="pres">
      <dgm:prSet presAssocID="{07DC00BA-5809-49F6-93B2-EDA1542D80C6}" presName="rootConnector" presStyleLbl="node2" presStyleIdx="1" presStyleCnt="2"/>
      <dgm:spPr/>
      <dgm:t>
        <a:bodyPr/>
        <a:lstStyle/>
        <a:p>
          <a:endParaRPr lang="en-US"/>
        </a:p>
      </dgm:t>
    </dgm:pt>
    <dgm:pt modelId="{95899B4F-BCAD-432D-BA77-84ED073F494E}" type="pres">
      <dgm:prSet presAssocID="{07DC00BA-5809-49F6-93B2-EDA1542D80C6}" presName="hierChild4" presStyleCnt="0"/>
      <dgm:spPr/>
    </dgm:pt>
    <dgm:pt modelId="{149247C4-28D5-4719-BC40-0F5206529F5E}" type="pres">
      <dgm:prSet presAssocID="{96835D64-CADD-4F69-9778-D090AA63A90E}" presName="Name37" presStyleLbl="parChTrans1D3" presStyleIdx="1" presStyleCnt="5"/>
      <dgm:spPr/>
      <dgm:t>
        <a:bodyPr/>
        <a:lstStyle/>
        <a:p>
          <a:endParaRPr lang="en-US"/>
        </a:p>
      </dgm:t>
    </dgm:pt>
    <dgm:pt modelId="{679CD3A0-CB6C-44F8-BF2A-194F742B9F77}" type="pres">
      <dgm:prSet presAssocID="{7C159F41-55BE-49AF-83F3-BE54D6877E46}" presName="hierRoot2" presStyleCnt="0">
        <dgm:presLayoutVars>
          <dgm:hierBranch val="init"/>
        </dgm:presLayoutVars>
      </dgm:prSet>
      <dgm:spPr/>
    </dgm:pt>
    <dgm:pt modelId="{EC1511C2-2EA8-4BCE-AB9F-B8505F14658D}" type="pres">
      <dgm:prSet presAssocID="{7C159F41-55BE-49AF-83F3-BE54D6877E46}" presName="rootComposite" presStyleCnt="0"/>
      <dgm:spPr/>
    </dgm:pt>
    <dgm:pt modelId="{D4D4E13D-065E-402F-85C4-CC46A21EC637}" type="pres">
      <dgm:prSet presAssocID="{7C159F41-55BE-49AF-83F3-BE54D6877E46}" presName="rootText" presStyleLbl="node3" presStyleIdx="1" presStyleCnt="5" custScaleX="111621" custScaleY="61709" custLinFactNeighborX="13232" custLinFactNeighborY="-14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D93D11-C083-47D8-AFD4-F1F32B1587FB}" type="pres">
      <dgm:prSet presAssocID="{7C159F41-55BE-49AF-83F3-BE54D6877E46}" presName="rootConnector" presStyleLbl="node3" presStyleIdx="1" presStyleCnt="5"/>
      <dgm:spPr/>
      <dgm:t>
        <a:bodyPr/>
        <a:lstStyle/>
        <a:p>
          <a:endParaRPr lang="en-US"/>
        </a:p>
      </dgm:t>
    </dgm:pt>
    <dgm:pt modelId="{70DED197-A6DF-4D47-9684-3A10078A0CD2}" type="pres">
      <dgm:prSet presAssocID="{7C159F41-55BE-49AF-83F3-BE54D6877E46}" presName="hierChild4" presStyleCnt="0"/>
      <dgm:spPr/>
    </dgm:pt>
    <dgm:pt modelId="{F2AE3D3D-0CEF-44C5-99F6-F31EF9448BC8}" type="pres">
      <dgm:prSet presAssocID="{7C159F41-55BE-49AF-83F3-BE54D6877E46}" presName="hierChild5" presStyleCnt="0"/>
      <dgm:spPr/>
    </dgm:pt>
    <dgm:pt modelId="{7BFECF98-C09A-4A2E-B80D-448C8F2D1F2A}" type="pres">
      <dgm:prSet presAssocID="{E278909C-EAF1-4D71-9E85-AFC801E5CA7A}" presName="Name37" presStyleLbl="parChTrans1D3" presStyleIdx="2" presStyleCnt="5"/>
      <dgm:spPr/>
      <dgm:t>
        <a:bodyPr/>
        <a:lstStyle/>
        <a:p>
          <a:endParaRPr lang="en-US"/>
        </a:p>
      </dgm:t>
    </dgm:pt>
    <dgm:pt modelId="{23686580-91B0-4438-902B-BE92678C5FA3}" type="pres">
      <dgm:prSet presAssocID="{C83B87F2-E38E-4CF3-BB3F-93039DE8490A}" presName="hierRoot2" presStyleCnt="0">
        <dgm:presLayoutVars>
          <dgm:hierBranch val="init"/>
        </dgm:presLayoutVars>
      </dgm:prSet>
      <dgm:spPr/>
    </dgm:pt>
    <dgm:pt modelId="{4AEE583B-5631-4AC7-B4DE-20F078E5E708}" type="pres">
      <dgm:prSet presAssocID="{C83B87F2-E38E-4CF3-BB3F-93039DE8490A}" presName="rootComposite" presStyleCnt="0"/>
      <dgm:spPr/>
    </dgm:pt>
    <dgm:pt modelId="{40E873B5-CAB1-48F1-896B-A0AC9815D168}" type="pres">
      <dgm:prSet presAssocID="{C83B87F2-E38E-4CF3-BB3F-93039DE8490A}" presName="rootText" presStyleLbl="node3" presStyleIdx="2" presStyleCnt="5" custScaleX="111621" custScaleY="61709" custLinFactNeighborX="13232" custLinFactNeighborY="-14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58EF04-B9BB-4CF9-809C-18BB942889B0}" type="pres">
      <dgm:prSet presAssocID="{C83B87F2-E38E-4CF3-BB3F-93039DE8490A}" presName="rootConnector" presStyleLbl="node3" presStyleIdx="2" presStyleCnt="5"/>
      <dgm:spPr/>
      <dgm:t>
        <a:bodyPr/>
        <a:lstStyle/>
        <a:p>
          <a:endParaRPr lang="en-US"/>
        </a:p>
      </dgm:t>
    </dgm:pt>
    <dgm:pt modelId="{C3507430-AFFC-4FF8-8866-B12587011B46}" type="pres">
      <dgm:prSet presAssocID="{C83B87F2-E38E-4CF3-BB3F-93039DE8490A}" presName="hierChild4" presStyleCnt="0"/>
      <dgm:spPr/>
    </dgm:pt>
    <dgm:pt modelId="{813750A8-67B4-4951-A569-B935BF2179CC}" type="pres">
      <dgm:prSet presAssocID="{C83B87F2-E38E-4CF3-BB3F-93039DE8490A}" presName="hierChild5" presStyleCnt="0"/>
      <dgm:spPr/>
    </dgm:pt>
    <dgm:pt modelId="{5B73BB70-BC01-4F46-BF82-290BB84C40DB}" type="pres">
      <dgm:prSet presAssocID="{DF780609-6894-41CB-85BB-6FC7DD86067D}" presName="Name37" presStyleLbl="parChTrans1D3" presStyleIdx="3" presStyleCnt="5"/>
      <dgm:spPr/>
      <dgm:t>
        <a:bodyPr/>
        <a:lstStyle/>
        <a:p>
          <a:endParaRPr lang="en-US"/>
        </a:p>
      </dgm:t>
    </dgm:pt>
    <dgm:pt modelId="{B1631DA7-C4E0-435F-BF91-F8996F3EB47A}" type="pres">
      <dgm:prSet presAssocID="{1959675B-DF91-4D01-83EA-01B7BF597396}" presName="hierRoot2" presStyleCnt="0">
        <dgm:presLayoutVars>
          <dgm:hierBranch val="init"/>
        </dgm:presLayoutVars>
      </dgm:prSet>
      <dgm:spPr/>
    </dgm:pt>
    <dgm:pt modelId="{DA053F0D-CABC-4D7E-AE14-58CC6ADA87BC}" type="pres">
      <dgm:prSet presAssocID="{1959675B-DF91-4D01-83EA-01B7BF597396}" presName="rootComposite" presStyleCnt="0"/>
      <dgm:spPr/>
    </dgm:pt>
    <dgm:pt modelId="{86931A8E-8523-4B06-A855-87ED8B59EA6E}" type="pres">
      <dgm:prSet presAssocID="{1959675B-DF91-4D01-83EA-01B7BF597396}" presName="rootText" presStyleLbl="node3" presStyleIdx="3" presStyleCnt="5" custScaleX="111621" custScaleY="61709" custLinFactNeighborX="13232" custLinFactNeighborY="-14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2B126E-0F4D-47B9-A1AE-08CCB9FC7735}" type="pres">
      <dgm:prSet presAssocID="{1959675B-DF91-4D01-83EA-01B7BF597396}" presName="rootConnector" presStyleLbl="node3" presStyleIdx="3" presStyleCnt="5"/>
      <dgm:spPr/>
      <dgm:t>
        <a:bodyPr/>
        <a:lstStyle/>
        <a:p>
          <a:endParaRPr lang="en-US"/>
        </a:p>
      </dgm:t>
    </dgm:pt>
    <dgm:pt modelId="{4BFEB0A3-23E0-40DC-9058-E810AA0ACA9B}" type="pres">
      <dgm:prSet presAssocID="{1959675B-DF91-4D01-83EA-01B7BF597396}" presName="hierChild4" presStyleCnt="0"/>
      <dgm:spPr/>
    </dgm:pt>
    <dgm:pt modelId="{49946A6E-23C6-40AF-931B-F0343B11C950}" type="pres">
      <dgm:prSet presAssocID="{1959675B-DF91-4D01-83EA-01B7BF597396}" presName="hierChild5" presStyleCnt="0"/>
      <dgm:spPr/>
    </dgm:pt>
    <dgm:pt modelId="{D785A983-A450-4C7F-987F-B78EBF21A58C}" type="pres">
      <dgm:prSet presAssocID="{8282D391-6230-4687-8F36-2B6F373DF531}" presName="Name37" presStyleLbl="parChTrans1D3" presStyleIdx="4" presStyleCnt="5"/>
      <dgm:spPr/>
      <dgm:t>
        <a:bodyPr/>
        <a:lstStyle/>
        <a:p>
          <a:endParaRPr lang="en-US"/>
        </a:p>
      </dgm:t>
    </dgm:pt>
    <dgm:pt modelId="{2A358BFF-2495-4D48-96A7-855B2EBF1136}" type="pres">
      <dgm:prSet presAssocID="{6BBE10AD-7A81-44F2-9531-72CA38B970C4}" presName="hierRoot2" presStyleCnt="0">
        <dgm:presLayoutVars>
          <dgm:hierBranch val="init"/>
        </dgm:presLayoutVars>
      </dgm:prSet>
      <dgm:spPr/>
    </dgm:pt>
    <dgm:pt modelId="{4B542BD5-4713-474A-9C72-70E98166BE28}" type="pres">
      <dgm:prSet presAssocID="{6BBE10AD-7A81-44F2-9531-72CA38B970C4}" presName="rootComposite" presStyleCnt="0"/>
      <dgm:spPr/>
    </dgm:pt>
    <dgm:pt modelId="{CEF7D21E-C374-4D3F-99D4-B2A63810C56C}" type="pres">
      <dgm:prSet presAssocID="{6BBE10AD-7A81-44F2-9531-72CA38B970C4}" presName="rootText" presStyleLbl="node3" presStyleIdx="4" presStyleCnt="5" custScaleX="113161" custScaleY="61709" custLinFactNeighborX="13232" custLinFactNeighborY="-14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F70C1-15B2-4AD8-9B6B-4CB0581FD95F}" type="pres">
      <dgm:prSet presAssocID="{6BBE10AD-7A81-44F2-9531-72CA38B970C4}" presName="rootConnector" presStyleLbl="node3" presStyleIdx="4" presStyleCnt="5"/>
      <dgm:spPr/>
      <dgm:t>
        <a:bodyPr/>
        <a:lstStyle/>
        <a:p>
          <a:endParaRPr lang="en-US"/>
        </a:p>
      </dgm:t>
    </dgm:pt>
    <dgm:pt modelId="{ADFE7EEB-2EA6-4BDC-B948-C9C8CB1474AE}" type="pres">
      <dgm:prSet presAssocID="{6BBE10AD-7A81-44F2-9531-72CA38B970C4}" presName="hierChild4" presStyleCnt="0"/>
      <dgm:spPr/>
    </dgm:pt>
    <dgm:pt modelId="{83687902-5276-4F28-AC45-7EFD2BF0A309}" type="pres">
      <dgm:prSet presAssocID="{6BBE10AD-7A81-44F2-9531-72CA38B970C4}" presName="hierChild5" presStyleCnt="0"/>
      <dgm:spPr/>
    </dgm:pt>
    <dgm:pt modelId="{EB30642D-DA74-4990-88EA-26E48A7E6A94}" type="pres">
      <dgm:prSet presAssocID="{07DC00BA-5809-49F6-93B2-EDA1542D80C6}" presName="hierChild5" presStyleCnt="0"/>
      <dgm:spPr/>
    </dgm:pt>
    <dgm:pt modelId="{CD47D49F-AF93-4B57-883F-8E149994177C}" type="pres">
      <dgm:prSet presAssocID="{78BFEF40-6379-47AC-9975-40EF060F895A}" presName="hierChild3" presStyleCnt="0"/>
      <dgm:spPr/>
    </dgm:pt>
  </dgm:ptLst>
  <dgm:cxnLst>
    <dgm:cxn modelId="{5A034BF8-3AA3-4980-8D32-1C5FBA2B9F55}" type="presOf" srcId="{78BFEF40-6379-47AC-9975-40EF060F895A}" destId="{9FECADF9-7E95-47CF-A588-4D95C407050F}" srcOrd="0" destOrd="0" presId="urn:microsoft.com/office/officeart/2005/8/layout/orgChart1"/>
    <dgm:cxn modelId="{EDDB0892-3223-46EF-B3A0-AEDB8690A469}" type="presOf" srcId="{1946E8F9-0FA1-47A8-B0F2-31FADC59BC82}" destId="{549C26C3-D98C-44E2-B551-E7369EE6AA60}" srcOrd="1" destOrd="0" presId="urn:microsoft.com/office/officeart/2005/8/layout/orgChart1"/>
    <dgm:cxn modelId="{C423FED3-3A19-4EC6-BFAC-B1B04FAFE2DF}" type="presOf" srcId="{07DC00BA-5809-49F6-93B2-EDA1542D80C6}" destId="{07B35420-53B1-4E8F-A3BF-2DD64F120553}" srcOrd="1" destOrd="0" presId="urn:microsoft.com/office/officeart/2005/8/layout/orgChart1"/>
    <dgm:cxn modelId="{31351A16-AD1B-4370-9D3D-F959D08C1C44}" type="presOf" srcId="{1959675B-DF91-4D01-83EA-01B7BF597396}" destId="{CA2B126E-0F4D-47B9-A1AE-08CCB9FC7735}" srcOrd="1" destOrd="0" presId="urn:microsoft.com/office/officeart/2005/8/layout/orgChart1"/>
    <dgm:cxn modelId="{81B3411B-DE04-4B41-938E-12F2EA211226}" type="presOf" srcId="{D2FA22CC-517D-4250-8A67-F03EBE819ACE}" destId="{B6ED3B55-AB59-4B61-B7E9-C06A43E65290}" srcOrd="0" destOrd="0" presId="urn:microsoft.com/office/officeart/2005/8/layout/orgChart1"/>
    <dgm:cxn modelId="{DB3EB32E-FCC8-40F7-BDBD-13D7A926A9F9}" srcId="{07DC00BA-5809-49F6-93B2-EDA1542D80C6}" destId="{7C159F41-55BE-49AF-83F3-BE54D6877E46}" srcOrd="0" destOrd="0" parTransId="{96835D64-CADD-4F69-9778-D090AA63A90E}" sibTransId="{C0F4F5C4-CD55-4B42-8B44-9A5ED200152F}"/>
    <dgm:cxn modelId="{A7EF052C-D777-4BE5-B730-84FE3C8F5153}" type="presOf" srcId="{4C9EB9AC-210E-48A9-9D96-BAE24C654FA8}" destId="{8D25A257-E689-4308-B0E5-834A7CC42DF3}" srcOrd="0" destOrd="0" presId="urn:microsoft.com/office/officeart/2005/8/layout/orgChart1"/>
    <dgm:cxn modelId="{8CF4A38E-CF85-4039-99AB-7CF7440868ED}" type="presOf" srcId="{4F4028A7-442C-47F5-8815-026ADE721039}" destId="{6332A680-351F-447A-A1D4-2EAB5C44B48A}" srcOrd="0" destOrd="0" presId="urn:microsoft.com/office/officeart/2005/8/layout/orgChart1"/>
    <dgm:cxn modelId="{17EAEEFA-2210-496E-BCCF-B7F3B8E8CE0E}" type="presOf" srcId="{C5657609-3BD0-443B-8E92-9F221C69E75B}" destId="{39846616-8113-4BAA-97E4-473FD779D3BD}" srcOrd="1" destOrd="0" presId="urn:microsoft.com/office/officeart/2005/8/layout/orgChart1"/>
    <dgm:cxn modelId="{DB7984C3-714E-41BC-89EE-53ACAE751312}" srcId="{70B0F600-FC7A-43B5-9797-BBFA4ED4D124}" destId="{78BFEF40-6379-47AC-9975-40EF060F895A}" srcOrd="0" destOrd="0" parTransId="{8806BF0D-F73B-445A-AC22-FE41FF2A8D5D}" sibTransId="{81DD7D1A-ADD0-426A-B899-F6AAE713DDBF}"/>
    <dgm:cxn modelId="{50F8ACA9-48B7-49CA-9983-AF8193E5650D}" srcId="{756C8750-B334-4624-80DD-B405D85DBDC9}" destId="{10D3CB78-514D-4414-AB38-90EC86067DDC}" srcOrd="0" destOrd="0" parTransId="{39D78A4B-9B86-4224-87A1-8F2A080AB3A1}" sibTransId="{C62E4FC9-E103-4979-B7A6-A6123FFDD880}"/>
    <dgm:cxn modelId="{AFE5AD59-922B-418B-BFDB-42C9D4B17CDF}" type="presOf" srcId="{756C8750-B334-4624-80DD-B405D85DBDC9}" destId="{23641266-A2E3-4545-8C64-7B225065D0A7}" srcOrd="1" destOrd="0" presId="urn:microsoft.com/office/officeart/2005/8/layout/orgChart1"/>
    <dgm:cxn modelId="{0D259AFE-43E2-421F-96EF-D006E613F863}" srcId="{C5657609-3BD0-443B-8E92-9F221C69E75B}" destId="{4C9EB9AC-210E-48A9-9D96-BAE24C654FA8}" srcOrd="0" destOrd="0" parTransId="{D3598B5E-6738-4A6B-9987-43921D3E61FD}" sibTransId="{C184708B-F241-47AD-9F3A-280FA2805D33}"/>
    <dgm:cxn modelId="{F530420F-1614-4DA2-9804-B230D5150F27}" type="presOf" srcId="{07DC00BA-5809-49F6-93B2-EDA1542D80C6}" destId="{99B4D1F4-714D-4856-AC76-4454655D1FA7}" srcOrd="0" destOrd="0" presId="urn:microsoft.com/office/officeart/2005/8/layout/orgChart1"/>
    <dgm:cxn modelId="{B1C38515-D9A5-4F72-A45A-98543678CEFD}" srcId="{07DC00BA-5809-49F6-93B2-EDA1542D80C6}" destId="{C83B87F2-E38E-4CF3-BB3F-93039DE8490A}" srcOrd="1" destOrd="0" parTransId="{E278909C-EAF1-4D71-9E85-AFC801E5CA7A}" sibTransId="{48DDF898-6B29-4371-8AC8-FA5A68B1C4F9}"/>
    <dgm:cxn modelId="{1F398B81-548E-46BC-BBFB-774CB163770E}" type="presOf" srcId="{8282D391-6230-4687-8F36-2B6F373DF531}" destId="{D785A983-A450-4C7F-987F-B78EBF21A58C}" srcOrd="0" destOrd="0" presId="urn:microsoft.com/office/officeart/2005/8/layout/orgChart1"/>
    <dgm:cxn modelId="{78C36BE5-AA9A-4914-A04A-A5AA1342AF7B}" srcId="{78BFEF40-6379-47AC-9975-40EF060F895A}" destId="{1946E8F9-0FA1-47A8-B0F2-31FADC59BC82}" srcOrd="0" destOrd="0" parTransId="{D9EAE2C8-5558-44B2-823D-A626840CA876}" sibTransId="{A4C9A8B2-4994-4BFB-A420-B4C3345CF43E}"/>
    <dgm:cxn modelId="{836CC0BF-A842-4D6A-A96A-DE15477E7299}" type="presOf" srcId="{7C159F41-55BE-49AF-83F3-BE54D6877E46}" destId="{D4D4E13D-065E-402F-85C4-CC46A21EC637}" srcOrd="0" destOrd="0" presId="urn:microsoft.com/office/officeart/2005/8/layout/orgChart1"/>
    <dgm:cxn modelId="{6F321B5D-1BEE-412A-8354-61A6E96C686E}" type="presOf" srcId="{C83B87F2-E38E-4CF3-BB3F-93039DE8490A}" destId="{0D58EF04-B9BB-4CF9-809C-18BB942889B0}" srcOrd="1" destOrd="0" presId="urn:microsoft.com/office/officeart/2005/8/layout/orgChart1"/>
    <dgm:cxn modelId="{B9EC0B38-1619-4D71-AF70-4DB8340333DC}" type="presOf" srcId="{70B0F600-FC7A-43B5-9797-BBFA4ED4D124}" destId="{D1829970-8C62-4F23-86E1-28F9A2556083}" srcOrd="0" destOrd="0" presId="urn:microsoft.com/office/officeart/2005/8/layout/orgChart1"/>
    <dgm:cxn modelId="{BB2577B5-5915-41B8-BB77-1923824690E6}" type="presOf" srcId="{1946E8F9-0FA1-47A8-B0F2-31FADC59BC82}" destId="{D7866142-63A2-4679-917F-CBAF5B8137AA}" srcOrd="0" destOrd="0" presId="urn:microsoft.com/office/officeart/2005/8/layout/orgChart1"/>
    <dgm:cxn modelId="{17926C4B-2648-401C-9369-022C53783AE2}" type="presOf" srcId="{10D3CB78-514D-4414-AB38-90EC86067DDC}" destId="{D0286797-3CA1-4BA9-830C-2B4E2ECAAFA7}" srcOrd="1" destOrd="0" presId="urn:microsoft.com/office/officeart/2005/8/layout/orgChart1"/>
    <dgm:cxn modelId="{287A366E-991C-4B02-AAFD-1DCEEB3755F9}" type="presOf" srcId="{C83B87F2-E38E-4CF3-BB3F-93039DE8490A}" destId="{40E873B5-CAB1-48F1-896B-A0AC9815D168}" srcOrd="0" destOrd="0" presId="urn:microsoft.com/office/officeart/2005/8/layout/orgChart1"/>
    <dgm:cxn modelId="{18A88CF1-67AC-4C63-9BB6-9EC79C2D60DE}" type="presOf" srcId="{7918D8CF-B39F-4EC2-864B-91A9099FE996}" destId="{13EEA9F0-D257-420F-9139-5E9ED806D377}" srcOrd="0" destOrd="0" presId="urn:microsoft.com/office/officeart/2005/8/layout/orgChart1"/>
    <dgm:cxn modelId="{C5C7E602-71F3-4862-8C64-F7C7137911A7}" type="presOf" srcId="{BD81D57B-A17E-4FDC-AA07-88F4555E68BB}" destId="{1F4F5E54-5A05-4F52-B7E3-A92EC7E15D64}" srcOrd="0" destOrd="0" presId="urn:microsoft.com/office/officeart/2005/8/layout/orgChart1"/>
    <dgm:cxn modelId="{8DDDAEEC-734C-479A-AC84-8EF20C16C917}" type="presOf" srcId="{10D3CB78-514D-4414-AB38-90EC86067DDC}" destId="{35DF5668-A009-4764-819C-650655894F7B}" srcOrd="0" destOrd="0" presId="urn:microsoft.com/office/officeart/2005/8/layout/orgChart1"/>
    <dgm:cxn modelId="{FE28C28A-FA92-42D1-AEDD-15886552D659}" type="presOf" srcId="{96835D64-CADD-4F69-9778-D090AA63A90E}" destId="{149247C4-28D5-4719-BC40-0F5206529F5E}" srcOrd="0" destOrd="0" presId="urn:microsoft.com/office/officeart/2005/8/layout/orgChart1"/>
    <dgm:cxn modelId="{CC43C59D-3704-4C37-B550-F51939260039}" type="presOf" srcId="{C5657609-3BD0-443B-8E92-9F221C69E75B}" destId="{F901789E-8A6C-4421-899F-3FA839535810}" srcOrd="0" destOrd="0" presId="urn:microsoft.com/office/officeart/2005/8/layout/orgChart1"/>
    <dgm:cxn modelId="{71A1AC71-99F1-4CFC-B3FD-ECF44FB93131}" type="presOf" srcId="{F3AB45FD-C107-40AE-98E6-7335FAA6DBC6}" destId="{441CC15F-6A92-4836-BE65-FD69E47F5957}" srcOrd="0" destOrd="0" presId="urn:microsoft.com/office/officeart/2005/8/layout/orgChart1"/>
    <dgm:cxn modelId="{BCCDA733-7A1B-413D-85FC-4199DA92A6F8}" type="presOf" srcId="{D3598B5E-6738-4A6B-9987-43921D3E61FD}" destId="{CF66010B-30BD-44E0-93E1-903877FD49A4}" srcOrd="0" destOrd="0" presId="urn:microsoft.com/office/officeart/2005/8/layout/orgChart1"/>
    <dgm:cxn modelId="{39EE59CC-04F8-4AFD-BDC4-293BE06BD582}" type="presOf" srcId="{DF780609-6894-41CB-85BB-6FC7DD86067D}" destId="{5B73BB70-BC01-4F46-BF82-290BB84C40DB}" srcOrd="0" destOrd="0" presId="urn:microsoft.com/office/officeart/2005/8/layout/orgChart1"/>
    <dgm:cxn modelId="{EDCFF91B-51D5-48F2-A4A1-2B65643694E1}" srcId="{07DC00BA-5809-49F6-93B2-EDA1542D80C6}" destId="{6BBE10AD-7A81-44F2-9531-72CA38B970C4}" srcOrd="3" destOrd="0" parTransId="{8282D391-6230-4687-8F36-2B6F373DF531}" sibTransId="{8C870D3E-87A5-44E5-A9BC-543442CBC511}"/>
    <dgm:cxn modelId="{6BBF0325-395B-431D-8A72-6FEB6344C913}" type="presOf" srcId="{4C9EB9AC-210E-48A9-9D96-BAE24C654FA8}" destId="{A8B2ACD4-E00B-434C-AD84-9189EDC1727A}" srcOrd="1" destOrd="0" presId="urn:microsoft.com/office/officeart/2005/8/layout/orgChart1"/>
    <dgm:cxn modelId="{83B67C82-A4D3-4755-90A3-D9960FC4BC6C}" srcId="{756C8750-B334-4624-80DD-B405D85DBDC9}" destId="{C5657609-3BD0-443B-8E92-9F221C69E75B}" srcOrd="1" destOrd="0" parTransId="{BD81D57B-A17E-4FDC-AA07-88F4555E68BB}" sibTransId="{9BDAC0FE-C70F-4360-B81A-65C03C14BEFE}"/>
    <dgm:cxn modelId="{CC1E314D-D8B6-4E5E-A286-0C6C3393C475}" type="presOf" srcId="{1959675B-DF91-4D01-83EA-01B7BF597396}" destId="{86931A8E-8523-4B06-A855-87ED8B59EA6E}" srcOrd="0" destOrd="0" presId="urn:microsoft.com/office/officeart/2005/8/layout/orgChart1"/>
    <dgm:cxn modelId="{69AF8161-EFA2-4557-B93C-93B8BE199520}" type="presOf" srcId="{D9EAE2C8-5558-44B2-823D-A626840CA876}" destId="{601DB390-7FC1-405C-B29D-F58B8CA3EE91}" srcOrd="0" destOrd="0" presId="urn:microsoft.com/office/officeart/2005/8/layout/orgChart1"/>
    <dgm:cxn modelId="{5D6DA358-1EEC-4182-A048-FD76A74329D0}" type="presOf" srcId="{D2FA22CC-517D-4250-8A67-F03EBE819ACE}" destId="{21C13303-F96A-4CEE-BE73-5297DD6CB990}" srcOrd="1" destOrd="0" presId="urn:microsoft.com/office/officeart/2005/8/layout/orgChart1"/>
    <dgm:cxn modelId="{9D07A003-43A6-4940-9703-E5B6F43F240B}" type="presOf" srcId="{7C159F41-55BE-49AF-83F3-BE54D6877E46}" destId="{59D93D11-C083-47D8-AFD4-F1F32B1587FB}" srcOrd="1" destOrd="0" presId="urn:microsoft.com/office/officeart/2005/8/layout/orgChart1"/>
    <dgm:cxn modelId="{D0622C54-D5F0-422B-852D-065CC5F37303}" type="presOf" srcId="{6BBE10AD-7A81-44F2-9531-72CA38B970C4}" destId="{340F70C1-15B2-4AD8-9B6B-4CB0581FD95F}" srcOrd="1" destOrd="0" presId="urn:microsoft.com/office/officeart/2005/8/layout/orgChart1"/>
    <dgm:cxn modelId="{C854793A-D1DC-4CCC-810E-F8C0F2C0386B}" type="presOf" srcId="{78BFEF40-6379-47AC-9975-40EF060F895A}" destId="{B59E8CCD-6FBE-4328-9FC8-C6F647ABBCB5}" srcOrd="1" destOrd="0" presId="urn:microsoft.com/office/officeart/2005/8/layout/orgChart1"/>
    <dgm:cxn modelId="{63D9F0D1-4812-43BD-908F-F03274053CDC}" type="presOf" srcId="{E278909C-EAF1-4D71-9E85-AFC801E5CA7A}" destId="{7BFECF98-C09A-4A2E-B80D-448C8F2D1F2A}" srcOrd="0" destOrd="0" presId="urn:microsoft.com/office/officeart/2005/8/layout/orgChart1"/>
    <dgm:cxn modelId="{5AB33B28-43F2-4CFE-9565-6176BE1CD7AC}" type="presOf" srcId="{39D78A4B-9B86-4224-87A1-8F2A080AB3A1}" destId="{E08951C7-4EF7-46E7-8DD2-DC1704D5E8F1}" srcOrd="0" destOrd="0" presId="urn:microsoft.com/office/officeart/2005/8/layout/orgChart1"/>
    <dgm:cxn modelId="{FBB696A7-2D7A-45B4-AFF2-7E591DD03272}" srcId="{78BFEF40-6379-47AC-9975-40EF060F895A}" destId="{07DC00BA-5809-49F6-93B2-EDA1542D80C6}" srcOrd="1" destOrd="0" parTransId="{4F4028A7-442C-47F5-8815-026ADE721039}" sibTransId="{8D7DD69B-ED5F-43EC-B69B-7488EB693F8B}"/>
    <dgm:cxn modelId="{E407A7F0-20EF-4EFE-81E7-72ED39A66453}" srcId="{07DC00BA-5809-49F6-93B2-EDA1542D80C6}" destId="{1959675B-DF91-4D01-83EA-01B7BF597396}" srcOrd="2" destOrd="0" parTransId="{DF780609-6894-41CB-85BB-6FC7DD86067D}" sibTransId="{919970F6-EA26-4B0C-BDAE-F935A3388AD8}"/>
    <dgm:cxn modelId="{3EBDE0D5-DFA5-46AE-9663-A731C55BC9F6}" srcId="{C5657609-3BD0-443B-8E92-9F221C69E75B}" destId="{D2FA22CC-517D-4250-8A67-F03EBE819ACE}" srcOrd="1" destOrd="0" parTransId="{7918D8CF-B39F-4EC2-864B-91A9099FE996}" sibTransId="{9B8AA0FE-CF58-474B-B530-8E1701DBFC26}"/>
    <dgm:cxn modelId="{8861F649-24EB-4392-A8A6-495690AA3AAF}" type="presOf" srcId="{6BBE10AD-7A81-44F2-9531-72CA38B970C4}" destId="{CEF7D21E-C374-4D3F-99D4-B2A63810C56C}" srcOrd="0" destOrd="0" presId="urn:microsoft.com/office/officeart/2005/8/layout/orgChart1"/>
    <dgm:cxn modelId="{DBAC6C06-0624-4364-A24E-A6DAA2C3A823}" srcId="{1946E8F9-0FA1-47A8-B0F2-31FADC59BC82}" destId="{756C8750-B334-4624-80DD-B405D85DBDC9}" srcOrd="0" destOrd="0" parTransId="{F3AB45FD-C107-40AE-98E6-7335FAA6DBC6}" sibTransId="{D6B9B9AC-540C-4073-AC2E-B027CBF33902}"/>
    <dgm:cxn modelId="{6CFDFCB7-A26A-4D28-BD75-C3368AA9379D}" type="presOf" srcId="{756C8750-B334-4624-80DD-B405D85DBDC9}" destId="{304DD043-7A18-45EB-8612-9F10311E2825}" srcOrd="0" destOrd="0" presId="urn:microsoft.com/office/officeart/2005/8/layout/orgChart1"/>
    <dgm:cxn modelId="{65DC7576-F76B-4DCC-AA28-45C012894B17}" type="presParOf" srcId="{D1829970-8C62-4F23-86E1-28F9A2556083}" destId="{C26F45AA-D3AE-42B2-B068-A2492B4BAA31}" srcOrd="0" destOrd="0" presId="urn:microsoft.com/office/officeart/2005/8/layout/orgChart1"/>
    <dgm:cxn modelId="{AA6395B1-2A03-43F8-A95B-221C602F0010}" type="presParOf" srcId="{C26F45AA-D3AE-42B2-B068-A2492B4BAA31}" destId="{79087D81-C216-4AE4-B59A-765A64F2ACA7}" srcOrd="0" destOrd="0" presId="urn:microsoft.com/office/officeart/2005/8/layout/orgChart1"/>
    <dgm:cxn modelId="{BC03549C-E4E8-490D-B028-A86B22177E9C}" type="presParOf" srcId="{79087D81-C216-4AE4-B59A-765A64F2ACA7}" destId="{9FECADF9-7E95-47CF-A588-4D95C407050F}" srcOrd="0" destOrd="0" presId="urn:microsoft.com/office/officeart/2005/8/layout/orgChart1"/>
    <dgm:cxn modelId="{03168F34-F685-4896-86CE-0F96C6DD54C6}" type="presParOf" srcId="{79087D81-C216-4AE4-B59A-765A64F2ACA7}" destId="{B59E8CCD-6FBE-4328-9FC8-C6F647ABBCB5}" srcOrd="1" destOrd="0" presId="urn:microsoft.com/office/officeart/2005/8/layout/orgChart1"/>
    <dgm:cxn modelId="{51BFB1D5-99D4-46F8-8D15-0FE615B5C786}" type="presParOf" srcId="{C26F45AA-D3AE-42B2-B068-A2492B4BAA31}" destId="{A7111FF8-CB84-4EEF-B4E7-312F1C378928}" srcOrd="1" destOrd="0" presId="urn:microsoft.com/office/officeart/2005/8/layout/orgChart1"/>
    <dgm:cxn modelId="{B10B4F1D-967E-4058-A2F0-1D7F65712D03}" type="presParOf" srcId="{A7111FF8-CB84-4EEF-B4E7-312F1C378928}" destId="{601DB390-7FC1-405C-B29D-F58B8CA3EE91}" srcOrd="0" destOrd="0" presId="urn:microsoft.com/office/officeart/2005/8/layout/orgChart1"/>
    <dgm:cxn modelId="{A7965DAC-A392-47DC-BB14-E99E677EC85E}" type="presParOf" srcId="{A7111FF8-CB84-4EEF-B4E7-312F1C378928}" destId="{EDDBE9E7-E15B-4EC0-8623-3399E9599E67}" srcOrd="1" destOrd="0" presId="urn:microsoft.com/office/officeart/2005/8/layout/orgChart1"/>
    <dgm:cxn modelId="{9A8329ED-2E57-49C4-8C6F-F54334C7E1C3}" type="presParOf" srcId="{EDDBE9E7-E15B-4EC0-8623-3399E9599E67}" destId="{B8F940F0-804A-47B6-85F7-2D3C71501DC9}" srcOrd="0" destOrd="0" presId="urn:microsoft.com/office/officeart/2005/8/layout/orgChart1"/>
    <dgm:cxn modelId="{1E99F552-E98E-44BF-B108-CF2EC258539A}" type="presParOf" srcId="{B8F940F0-804A-47B6-85F7-2D3C71501DC9}" destId="{D7866142-63A2-4679-917F-CBAF5B8137AA}" srcOrd="0" destOrd="0" presId="urn:microsoft.com/office/officeart/2005/8/layout/orgChart1"/>
    <dgm:cxn modelId="{E503309F-F791-4278-A60F-569699AED56A}" type="presParOf" srcId="{B8F940F0-804A-47B6-85F7-2D3C71501DC9}" destId="{549C26C3-D98C-44E2-B551-E7369EE6AA60}" srcOrd="1" destOrd="0" presId="urn:microsoft.com/office/officeart/2005/8/layout/orgChart1"/>
    <dgm:cxn modelId="{E21EADDF-934A-4F56-B20E-1CE463FD4350}" type="presParOf" srcId="{EDDBE9E7-E15B-4EC0-8623-3399E9599E67}" destId="{A2D2E22C-C8EE-471D-9DC5-7123D33419B1}" srcOrd="1" destOrd="0" presId="urn:microsoft.com/office/officeart/2005/8/layout/orgChart1"/>
    <dgm:cxn modelId="{FDF353BC-1E8D-4385-82B0-6F15E01BF040}" type="presParOf" srcId="{A2D2E22C-C8EE-471D-9DC5-7123D33419B1}" destId="{441CC15F-6A92-4836-BE65-FD69E47F5957}" srcOrd="0" destOrd="0" presId="urn:microsoft.com/office/officeart/2005/8/layout/orgChart1"/>
    <dgm:cxn modelId="{B83AA9DD-7CD9-4F25-8703-D3DD92F0BC72}" type="presParOf" srcId="{A2D2E22C-C8EE-471D-9DC5-7123D33419B1}" destId="{131B75E5-A5D8-421E-B0C6-D86F2FCA2794}" srcOrd="1" destOrd="0" presId="urn:microsoft.com/office/officeart/2005/8/layout/orgChart1"/>
    <dgm:cxn modelId="{F7EC003C-6785-410D-86B3-E8EFA14D77F9}" type="presParOf" srcId="{131B75E5-A5D8-421E-B0C6-D86F2FCA2794}" destId="{24BB26E7-2A95-4461-B3DF-5F79179A9B3A}" srcOrd="0" destOrd="0" presId="urn:microsoft.com/office/officeart/2005/8/layout/orgChart1"/>
    <dgm:cxn modelId="{4C112C61-04D7-419C-BC5B-EE704843435A}" type="presParOf" srcId="{24BB26E7-2A95-4461-B3DF-5F79179A9B3A}" destId="{304DD043-7A18-45EB-8612-9F10311E2825}" srcOrd="0" destOrd="0" presId="urn:microsoft.com/office/officeart/2005/8/layout/orgChart1"/>
    <dgm:cxn modelId="{65427F93-7403-4752-A867-C65E33EA79F8}" type="presParOf" srcId="{24BB26E7-2A95-4461-B3DF-5F79179A9B3A}" destId="{23641266-A2E3-4545-8C64-7B225065D0A7}" srcOrd="1" destOrd="0" presId="urn:microsoft.com/office/officeart/2005/8/layout/orgChart1"/>
    <dgm:cxn modelId="{6DD67068-E1C5-4EA4-8CCE-9AF9491FB0C9}" type="presParOf" srcId="{131B75E5-A5D8-421E-B0C6-D86F2FCA2794}" destId="{54104C5E-6C22-4E83-8EAF-DA2FCBDFA3AC}" srcOrd="1" destOrd="0" presId="urn:microsoft.com/office/officeart/2005/8/layout/orgChart1"/>
    <dgm:cxn modelId="{E00E0B93-8B49-40FC-AC91-598A87ACB7D7}" type="presParOf" srcId="{54104C5E-6C22-4E83-8EAF-DA2FCBDFA3AC}" destId="{E08951C7-4EF7-46E7-8DD2-DC1704D5E8F1}" srcOrd="0" destOrd="0" presId="urn:microsoft.com/office/officeart/2005/8/layout/orgChart1"/>
    <dgm:cxn modelId="{D89B6CFB-9761-4581-A50F-D0B47A5762EF}" type="presParOf" srcId="{54104C5E-6C22-4E83-8EAF-DA2FCBDFA3AC}" destId="{62941FEB-0B6C-4953-996D-6407021E56C5}" srcOrd="1" destOrd="0" presId="urn:microsoft.com/office/officeart/2005/8/layout/orgChart1"/>
    <dgm:cxn modelId="{F625A152-387E-41C9-AEDE-B71701B1231F}" type="presParOf" srcId="{62941FEB-0B6C-4953-996D-6407021E56C5}" destId="{83DE4197-57E6-4A7E-98DB-4AC7B63512A8}" srcOrd="0" destOrd="0" presId="urn:microsoft.com/office/officeart/2005/8/layout/orgChart1"/>
    <dgm:cxn modelId="{30BDE3ED-E995-4803-A1C7-4345B80C665E}" type="presParOf" srcId="{83DE4197-57E6-4A7E-98DB-4AC7B63512A8}" destId="{35DF5668-A009-4764-819C-650655894F7B}" srcOrd="0" destOrd="0" presId="urn:microsoft.com/office/officeart/2005/8/layout/orgChart1"/>
    <dgm:cxn modelId="{1B773503-FAA6-4A04-A019-E2CF5F258F8C}" type="presParOf" srcId="{83DE4197-57E6-4A7E-98DB-4AC7B63512A8}" destId="{D0286797-3CA1-4BA9-830C-2B4E2ECAAFA7}" srcOrd="1" destOrd="0" presId="urn:microsoft.com/office/officeart/2005/8/layout/orgChart1"/>
    <dgm:cxn modelId="{965A807B-4BC4-4C84-A23F-F2DEE9CEE062}" type="presParOf" srcId="{62941FEB-0B6C-4953-996D-6407021E56C5}" destId="{415ACBEC-017F-4B8C-B618-520B0C3E3D38}" srcOrd="1" destOrd="0" presId="urn:microsoft.com/office/officeart/2005/8/layout/orgChart1"/>
    <dgm:cxn modelId="{846478BB-0A49-4F9D-88CA-6CA786DAD112}" type="presParOf" srcId="{62941FEB-0B6C-4953-996D-6407021E56C5}" destId="{09AC122F-AB45-42C2-8DA5-5BF22B7E6D42}" srcOrd="2" destOrd="0" presId="urn:microsoft.com/office/officeart/2005/8/layout/orgChart1"/>
    <dgm:cxn modelId="{15433A18-B4FA-4378-A864-94C3D333E30C}" type="presParOf" srcId="{54104C5E-6C22-4E83-8EAF-DA2FCBDFA3AC}" destId="{1F4F5E54-5A05-4F52-B7E3-A92EC7E15D64}" srcOrd="2" destOrd="0" presId="urn:microsoft.com/office/officeart/2005/8/layout/orgChart1"/>
    <dgm:cxn modelId="{C7FE264C-FA21-43A8-A8D1-3798623D0B35}" type="presParOf" srcId="{54104C5E-6C22-4E83-8EAF-DA2FCBDFA3AC}" destId="{C9CA567A-CBF2-44B7-84FC-65C3731F2E35}" srcOrd="3" destOrd="0" presId="urn:microsoft.com/office/officeart/2005/8/layout/orgChart1"/>
    <dgm:cxn modelId="{BFB6C2D4-31BE-4D27-A1D6-6D9DAFD72573}" type="presParOf" srcId="{C9CA567A-CBF2-44B7-84FC-65C3731F2E35}" destId="{BDEF4FFF-AD60-4C34-A8C8-C1DB975CF22E}" srcOrd="0" destOrd="0" presId="urn:microsoft.com/office/officeart/2005/8/layout/orgChart1"/>
    <dgm:cxn modelId="{0434B823-D025-4D75-AD68-8D04E4C68801}" type="presParOf" srcId="{BDEF4FFF-AD60-4C34-A8C8-C1DB975CF22E}" destId="{F901789E-8A6C-4421-899F-3FA839535810}" srcOrd="0" destOrd="0" presId="urn:microsoft.com/office/officeart/2005/8/layout/orgChart1"/>
    <dgm:cxn modelId="{157FF485-F521-41B3-936E-FB0CF8BF075A}" type="presParOf" srcId="{BDEF4FFF-AD60-4C34-A8C8-C1DB975CF22E}" destId="{39846616-8113-4BAA-97E4-473FD779D3BD}" srcOrd="1" destOrd="0" presId="urn:microsoft.com/office/officeart/2005/8/layout/orgChart1"/>
    <dgm:cxn modelId="{120E6718-127D-4048-89C2-BD09721F4252}" type="presParOf" srcId="{C9CA567A-CBF2-44B7-84FC-65C3731F2E35}" destId="{58FD7D31-4F12-4459-95BC-D49158F77D71}" srcOrd="1" destOrd="0" presId="urn:microsoft.com/office/officeart/2005/8/layout/orgChart1"/>
    <dgm:cxn modelId="{C79FBA14-FEF8-4CC4-9916-9AD69F619AF7}" type="presParOf" srcId="{C9CA567A-CBF2-44B7-84FC-65C3731F2E35}" destId="{0BFD6BDF-EAD6-4079-B37E-A5B674AC348A}" srcOrd="2" destOrd="0" presId="urn:microsoft.com/office/officeart/2005/8/layout/orgChart1"/>
    <dgm:cxn modelId="{F0391903-C841-4B7E-B645-AE0FF28709A0}" type="presParOf" srcId="{0BFD6BDF-EAD6-4079-B37E-A5B674AC348A}" destId="{CF66010B-30BD-44E0-93E1-903877FD49A4}" srcOrd="0" destOrd="0" presId="urn:microsoft.com/office/officeart/2005/8/layout/orgChart1"/>
    <dgm:cxn modelId="{06CD4E74-5BF2-4DEF-B19B-D5AA0C9ECF25}" type="presParOf" srcId="{0BFD6BDF-EAD6-4079-B37E-A5B674AC348A}" destId="{44CED398-E0CC-475D-9674-26CD19037F7D}" srcOrd="1" destOrd="0" presId="urn:microsoft.com/office/officeart/2005/8/layout/orgChart1"/>
    <dgm:cxn modelId="{971F28DC-5A0C-4294-B2F6-AADBC729114A}" type="presParOf" srcId="{44CED398-E0CC-475D-9674-26CD19037F7D}" destId="{B84B7453-A3D0-438B-94CF-BB74B8EEF50F}" srcOrd="0" destOrd="0" presId="urn:microsoft.com/office/officeart/2005/8/layout/orgChart1"/>
    <dgm:cxn modelId="{ACFC0F9D-2B8B-465C-AF51-8D44C506965E}" type="presParOf" srcId="{B84B7453-A3D0-438B-94CF-BB74B8EEF50F}" destId="{8D25A257-E689-4308-B0E5-834A7CC42DF3}" srcOrd="0" destOrd="0" presId="urn:microsoft.com/office/officeart/2005/8/layout/orgChart1"/>
    <dgm:cxn modelId="{25C39C52-A9F9-4B30-A3EF-37FD3CFF87D4}" type="presParOf" srcId="{B84B7453-A3D0-438B-94CF-BB74B8EEF50F}" destId="{A8B2ACD4-E00B-434C-AD84-9189EDC1727A}" srcOrd="1" destOrd="0" presId="urn:microsoft.com/office/officeart/2005/8/layout/orgChart1"/>
    <dgm:cxn modelId="{EEF4066F-3001-4C1C-A820-6128E3EE6B65}" type="presParOf" srcId="{44CED398-E0CC-475D-9674-26CD19037F7D}" destId="{81CC4EEC-9AD6-43EE-B851-C2991C0954EC}" srcOrd="1" destOrd="0" presId="urn:microsoft.com/office/officeart/2005/8/layout/orgChart1"/>
    <dgm:cxn modelId="{45D34479-FD22-443D-8A55-4AB4639027B3}" type="presParOf" srcId="{44CED398-E0CC-475D-9674-26CD19037F7D}" destId="{810BE0E3-5135-4147-AAA2-83EAF6F4793A}" srcOrd="2" destOrd="0" presId="urn:microsoft.com/office/officeart/2005/8/layout/orgChart1"/>
    <dgm:cxn modelId="{D744B8E4-9916-414D-AE9E-0FF399513FA9}" type="presParOf" srcId="{0BFD6BDF-EAD6-4079-B37E-A5B674AC348A}" destId="{13EEA9F0-D257-420F-9139-5E9ED806D377}" srcOrd="2" destOrd="0" presId="urn:microsoft.com/office/officeart/2005/8/layout/orgChart1"/>
    <dgm:cxn modelId="{076C8936-76F3-4695-A48B-B59E7B7C8DF4}" type="presParOf" srcId="{0BFD6BDF-EAD6-4079-B37E-A5B674AC348A}" destId="{C815935B-69FB-4833-A574-790DA5760AA7}" srcOrd="3" destOrd="0" presId="urn:microsoft.com/office/officeart/2005/8/layout/orgChart1"/>
    <dgm:cxn modelId="{661B4349-A7C3-4411-B7E7-4F02F18733F6}" type="presParOf" srcId="{C815935B-69FB-4833-A574-790DA5760AA7}" destId="{CCA80857-A6F6-47FC-B9E9-76E3BE59EC9B}" srcOrd="0" destOrd="0" presId="urn:microsoft.com/office/officeart/2005/8/layout/orgChart1"/>
    <dgm:cxn modelId="{6F20D833-A333-40C2-8A40-21F758346B94}" type="presParOf" srcId="{CCA80857-A6F6-47FC-B9E9-76E3BE59EC9B}" destId="{B6ED3B55-AB59-4B61-B7E9-C06A43E65290}" srcOrd="0" destOrd="0" presId="urn:microsoft.com/office/officeart/2005/8/layout/orgChart1"/>
    <dgm:cxn modelId="{1796B0F3-D2C9-457C-B49F-C0EA5DF255AB}" type="presParOf" srcId="{CCA80857-A6F6-47FC-B9E9-76E3BE59EC9B}" destId="{21C13303-F96A-4CEE-BE73-5297DD6CB990}" srcOrd="1" destOrd="0" presId="urn:microsoft.com/office/officeart/2005/8/layout/orgChart1"/>
    <dgm:cxn modelId="{FF62FD12-9510-40F6-BD61-06AAD6605BF1}" type="presParOf" srcId="{C815935B-69FB-4833-A574-790DA5760AA7}" destId="{69F008F9-6C5B-43EF-9C3D-25AB3F8FC21B}" srcOrd="1" destOrd="0" presId="urn:microsoft.com/office/officeart/2005/8/layout/orgChart1"/>
    <dgm:cxn modelId="{DC505F05-15EA-467F-8BE0-170CD45F954A}" type="presParOf" srcId="{C815935B-69FB-4833-A574-790DA5760AA7}" destId="{2615B2CE-6E23-4AE2-AB3D-71EDC0548B8B}" srcOrd="2" destOrd="0" presId="urn:microsoft.com/office/officeart/2005/8/layout/orgChart1"/>
    <dgm:cxn modelId="{4E10DE25-C244-4492-9280-BA389AE2C965}" type="presParOf" srcId="{131B75E5-A5D8-421E-B0C6-D86F2FCA2794}" destId="{2FE6EE7A-61A8-484B-8CB3-38B233C8BD4C}" srcOrd="2" destOrd="0" presId="urn:microsoft.com/office/officeart/2005/8/layout/orgChart1"/>
    <dgm:cxn modelId="{5F625A91-4FB7-4B58-B69C-EB67E38C008F}" type="presParOf" srcId="{EDDBE9E7-E15B-4EC0-8623-3399E9599E67}" destId="{9DD63A9E-BD6E-482C-B55D-9C10F1D7BEB7}" srcOrd="2" destOrd="0" presId="urn:microsoft.com/office/officeart/2005/8/layout/orgChart1"/>
    <dgm:cxn modelId="{AA6D2BA6-507B-4D7D-B62D-DB2EB8084143}" type="presParOf" srcId="{A7111FF8-CB84-4EEF-B4E7-312F1C378928}" destId="{6332A680-351F-447A-A1D4-2EAB5C44B48A}" srcOrd="2" destOrd="0" presId="urn:microsoft.com/office/officeart/2005/8/layout/orgChart1"/>
    <dgm:cxn modelId="{DB173621-AB93-45DC-BCE1-A6CEF13A470E}" type="presParOf" srcId="{A7111FF8-CB84-4EEF-B4E7-312F1C378928}" destId="{7B4485CE-0DAF-4313-B7B8-A68F4C6E42D7}" srcOrd="3" destOrd="0" presId="urn:microsoft.com/office/officeart/2005/8/layout/orgChart1"/>
    <dgm:cxn modelId="{90235551-BF06-4EA0-90DD-FA6C00733407}" type="presParOf" srcId="{7B4485CE-0DAF-4313-B7B8-A68F4C6E42D7}" destId="{1C0B61C0-C719-4639-9BE6-5DAD35B93628}" srcOrd="0" destOrd="0" presId="urn:microsoft.com/office/officeart/2005/8/layout/orgChart1"/>
    <dgm:cxn modelId="{F6655A29-BABA-475C-B3AD-FAB218185864}" type="presParOf" srcId="{1C0B61C0-C719-4639-9BE6-5DAD35B93628}" destId="{99B4D1F4-714D-4856-AC76-4454655D1FA7}" srcOrd="0" destOrd="0" presId="urn:microsoft.com/office/officeart/2005/8/layout/orgChart1"/>
    <dgm:cxn modelId="{6F61851A-E80D-43CA-A638-5979435A787C}" type="presParOf" srcId="{1C0B61C0-C719-4639-9BE6-5DAD35B93628}" destId="{07B35420-53B1-4E8F-A3BF-2DD64F120553}" srcOrd="1" destOrd="0" presId="urn:microsoft.com/office/officeart/2005/8/layout/orgChart1"/>
    <dgm:cxn modelId="{8F34DFC8-0BDD-4659-9400-C83547D345F5}" type="presParOf" srcId="{7B4485CE-0DAF-4313-B7B8-A68F4C6E42D7}" destId="{95899B4F-BCAD-432D-BA77-84ED073F494E}" srcOrd="1" destOrd="0" presId="urn:microsoft.com/office/officeart/2005/8/layout/orgChart1"/>
    <dgm:cxn modelId="{DC487182-A211-4717-B1D2-178C2F7A243F}" type="presParOf" srcId="{95899B4F-BCAD-432D-BA77-84ED073F494E}" destId="{149247C4-28D5-4719-BC40-0F5206529F5E}" srcOrd="0" destOrd="0" presId="urn:microsoft.com/office/officeart/2005/8/layout/orgChart1"/>
    <dgm:cxn modelId="{0716FF9E-8766-4956-AC01-3FF9F9B3191A}" type="presParOf" srcId="{95899B4F-BCAD-432D-BA77-84ED073F494E}" destId="{679CD3A0-CB6C-44F8-BF2A-194F742B9F77}" srcOrd="1" destOrd="0" presId="urn:microsoft.com/office/officeart/2005/8/layout/orgChart1"/>
    <dgm:cxn modelId="{AE6FEC13-A5EE-42BD-8C45-EEE4D32BBEF0}" type="presParOf" srcId="{679CD3A0-CB6C-44F8-BF2A-194F742B9F77}" destId="{EC1511C2-2EA8-4BCE-AB9F-B8505F14658D}" srcOrd="0" destOrd="0" presId="urn:microsoft.com/office/officeart/2005/8/layout/orgChart1"/>
    <dgm:cxn modelId="{9F78B88A-6A37-43A3-8EB5-47018B9441D6}" type="presParOf" srcId="{EC1511C2-2EA8-4BCE-AB9F-B8505F14658D}" destId="{D4D4E13D-065E-402F-85C4-CC46A21EC637}" srcOrd="0" destOrd="0" presId="urn:microsoft.com/office/officeart/2005/8/layout/orgChart1"/>
    <dgm:cxn modelId="{3AD5364E-3B50-45C6-BE6A-8E3451C1944B}" type="presParOf" srcId="{EC1511C2-2EA8-4BCE-AB9F-B8505F14658D}" destId="{59D93D11-C083-47D8-AFD4-F1F32B1587FB}" srcOrd="1" destOrd="0" presId="urn:microsoft.com/office/officeart/2005/8/layout/orgChart1"/>
    <dgm:cxn modelId="{76A06CE1-4581-4B01-8E3D-0927ABF66E39}" type="presParOf" srcId="{679CD3A0-CB6C-44F8-BF2A-194F742B9F77}" destId="{70DED197-A6DF-4D47-9684-3A10078A0CD2}" srcOrd="1" destOrd="0" presId="urn:microsoft.com/office/officeart/2005/8/layout/orgChart1"/>
    <dgm:cxn modelId="{5449F61D-0209-45F6-8582-1308D37933F1}" type="presParOf" srcId="{679CD3A0-CB6C-44F8-BF2A-194F742B9F77}" destId="{F2AE3D3D-0CEF-44C5-99F6-F31EF9448BC8}" srcOrd="2" destOrd="0" presId="urn:microsoft.com/office/officeart/2005/8/layout/orgChart1"/>
    <dgm:cxn modelId="{2CA2F982-3D01-49F4-B3B6-4D2855BBDD80}" type="presParOf" srcId="{95899B4F-BCAD-432D-BA77-84ED073F494E}" destId="{7BFECF98-C09A-4A2E-B80D-448C8F2D1F2A}" srcOrd="2" destOrd="0" presId="urn:microsoft.com/office/officeart/2005/8/layout/orgChart1"/>
    <dgm:cxn modelId="{5193F1DA-FFB9-430D-87E5-B22E9477C7BC}" type="presParOf" srcId="{95899B4F-BCAD-432D-BA77-84ED073F494E}" destId="{23686580-91B0-4438-902B-BE92678C5FA3}" srcOrd="3" destOrd="0" presId="urn:microsoft.com/office/officeart/2005/8/layout/orgChart1"/>
    <dgm:cxn modelId="{78115A9C-13A8-4F99-8851-ED5ADF9142EA}" type="presParOf" srcId="{23686580-91B0-4438-902B-BE92678C5FA3}" destId="{4AEE583B-5631-4AC7-B4DE-20F078E5E708}" srcOrd="0" destOrd="0" presId="urn:microsoft.com/office/officeart/2005/8/layout/orgChart1"/>
    <dgm:cxn modelId="{75291B97-454B-4F2D-84AB-B13F96BFEB3B}" type="presParOf" srcId="{4AEE583B-5631-4AC7-B4DE-20F078E5E708}" destId="{40E873B5-CAB1-48F1-896B-A0AC9815D168}" srcOrd="0" destOrd="0" presId="urn:microsoft.com/office/officeart/2005/8/layout/orgChart1"/>
    <dgm:cxn modelId="{C67E0DF5-7BC1-43BE-B0CB-0B919D59A658}" type="presParOf" srcId="{4AEE583B-5631-4AC7-B4DE-20F078E5E708}" destId="{0D58EF04-B9BB-4CF9-809C-18BB942889B0}" srcOrd="1" destOrd="0" presId="urn:microsoft.com/office/officeart/2005/8/layout/orgChart1"/>
    <dgm:cxn modelId="{8096ECA0-94B6-4D9F-B578-B557360B5025}" type="presParOf" srcId="{23686580-91B0-4438-902B-BE92678C5FA3}" destId="{C3507430-AFFC-4FF8-8866-B12587011B46}" srcOrd="1" destOrd="0" presId="urn:microsoft.com/office/officeart/2005/8/layout/orgChart1"/>
    <dgm:cxn modelId="{245CC626-499F-4A9D-93FE-E0E81D7D02F8}" type="presParOf" srcId="{23686580-91B0-4438-902B-BE92678C5FA3}" destId="{813750A8-67B4-4951-A569-B935BF2179CC}" srcOrd="2" destOrd="0" presId="urn:microsoft.com/office/officeart/2005/8/layout/orgChart1"/>
    <dgm:cxn modelId="{A2DEA981-0A18-4599-95D9-E85F239B8C9C}" type="presParOf" srcId="{95899B4F-BCAD-432D-BA77-84ED073F494E}" destId="{5B73BB70-BC01-4F46-BF82-290BB84C40DB}" srcOrd="4" destOrd="0" presId="urn:microsoft.com/office/officeart/2005/8/layout/orgChart1"/>
    <dgm:cxn modelId="{9312DD2B-7960-459A-B910-ED8B588ACC23}" type="presParOf" srcId="{95899B4F-BCAD-432D-BA77-84ED073F494E}" destId="{B1631DA7-C4E0-435F-BF91-F8996F3EB47A}" srcOrd="5" destOrd="0" presId="urn:microsoft.com/office/officeart/2005/8/layout/orgChart1"/>
    <dgm:cxn modelId="{AA65ED3F-1190-4D19-8872-73C86DF550AD}" type="presParOf" srcId="{B1631DA7-C4E0-435F-BF91-F8996F3EB47A}" destId="{DA053F0D-CABC-4D7E-AE14-58CC6ADA87BC}" srcOrd="0" destOrd="0" presId="urn:microsoft.com/office/officeart/2005/8/layout/orgChart1"/>
    <dgm:cxn modelId="{70EFD754-E3B7-40A1-BD27-635C843F9905}" type="presParOf" srcId="{DA053F0D-CABC-4D7E-AE14-58CC6ADA87BC}" destId="{86931A8E-8523-4B06-A855-87ED8B59EA6E}" srcOrd="0" destOrd="0" presId="urn:microsoft.com/office/officeart/2005/8/layout/orgChart1"/>
    <dgm:cxn modelId="{4E7A2D4A-8819-404C-A140-D2F55F84CF7D}" type="presParOf" srcId="{DA053F0D-CABC-4D7E-AE14-58CC6ADA87BC}" destId="{CA2B126E-0F4D-47B9-A1AE-08CCB9FC7735}" srcOrd="1" destOrd="0" presId="urn:microsoft.com/office/officeart/2005/8/layout/orgChart1"/>
    <dgm:cxn modelId="{05EA11E9-2983-4BDD-BB09-6A9505E33E0A}" type="presParOf" srcId="{B1631DA7-C4E0-435F-BF91-F8996F3EB47A}" destId="{4BFEB0A3-23E0-40DC-9058-E810AA0ACA9B}" srcOrd="1" destOrd="0" presId="urn:microsoft.com/office/officeart/2005/8/layout/orgChart1"/>
    <dgm:cxn modelId="{67DC1344-657D-4CE9-94BF-F2A2C558D40E}" type="presParOf" srcId="{B1631DA7-C4E0-435F-BF91-F8996F3EB47A}" destId="{49946A6E-23C6-40AF-931B-F0343B11C950}" srcOrd="2" destOrd="0" presId="urn:microsoft.com/office/officeart/2005/8/layout/orgChart1"/>
    <dgm:cxn modelId="{B897A8E4-E475-4C8B-A0A1-55FECC40D51C}" type="presParOf" srcId="{95899B4F-BCAD-432D-BA77-84ED073F494E}" destId="{D785A983-A450-4C7F-987F-B78EBF21A58C}" srcOrd="6" destOrd="0" presId="urn:microsoft.com/office/officeart/2005/8/layout/orgChart1"/>
    <dgm:cxn modelId="{B323DBB0-CAD3-4402-9A07-25B290A6A611}" type="presParOf" srcId="{95899B4F-BCAD-432D-BA77-84ED073F494E}" destId="{2A358BFF-2495-4D48-96A7-855B2EBF1136}" srcOrd="7" destOrd="0" presId="urn:microsoft.com/office/officeart/2005/8/layout/orgChart1"/>
    <dgm:cxn modelId="{77F9591C-0344-42F6-9F5A-710C2BAF87D7}" type="presParOf" srcId="{2A358BFF-2495-4D48-96A7-855B2EBF1136}" destId="{4B542BD5-4713-474A-9C72-70E98166BE28}" srcOrd="0" destOrd="0" presId="urn:microsoft.com/office/officeart/2005/8/layout/orgChart1"/>
    <dgm:cxn modelId="{FE608D21-DD19-4A31-A977-6EC47792BEA0}" type="presParOf" srcId="{4B542BD5-4713-474A-9C72-70E98166BE28}" destId="{CEF7D21E-C374-4D3F-99D4-B2A63810C56C}" srcOrd="0" destOrd="0" presId="urn:microsoft.com/office/officeart/2005/8/layout/orgChart1"/>
    <dgm:cxn modelId="{383ABF8D-30FA-4C15-97F3-8FAD90FF4B29}" type="presParOf" srcId="{4B542BD5-4713-474A-9C72-70E98166BE28}" destId="{340F70C1-15B2-4AD8-9B6B-4CB0581FD95F}" srcOrd="1" destOrd="0" presId="urn:microsoft.com/office/officeart/2005/8/layout/orgChart1"/>
    <dgm:cxn modelId="{3FD661E7-3F77-40EA-AF11-17F146590E1A}" type="presParOf" srcId="{2A358BFF-2495-4D48-96A7-855B2EBF1136}" destId="{ADFE7EEB-2EA6-4BDC-B948-C9C8CB1474AE}" srcOrd="1" destOrd="0" presId="urn:microsoft.com/office/officeart/2005/8/layout/orgChart1"/>
    <dgm:cxn modelId="{7DAA1BFA-9351-4D30-A610-86E5DB5C1355}" type="presParOf" srcId="{2A358BFF-2495-4D48-96A7-855B2EBF1136}" destId="{83687902-5276-4F28-AC45-7EFD2BF0A309}" srcOrd="2" destOrd="0" presId="urn:microsoft.com/office/officeart/2005/8/layout/orgChart1"/>
    <dgm:cxn modelId="{0D2C3058-8AC4-4493-88C8-3E673B58DBB0}" type="presParOf" srcId="{7B4485CE-0DAF-4313-B7B8-A68F4C6E42D7}" destId="{EB30642D-DA74-4990-88EA-26E48A7E6A94}" srcOrd="2" destOrd="0" presId="urn:microsoft.com/office/officeart/2005/8/layout/orgChart1"/>
    <dgm:cxn modelId="{E738BC18-C651-4B1A-9A62-39D0CF784E97}" type="presParOf" srcId="{C26F45AA-D3AE-42B2-B068-A2492B4BAA31}" destId="{CD47D49F-AF93-4B57-883F-8E14999417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E3036D-7A98-47AC-B946-C7C042E597C2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3DD319-CB30-417B-8DF2-984FA51AFE04}">
      <dgm:prSet custT="1"/>
      <dgm:spPr/>
      <dgm:t>
        <a:bodyPr/>
        <a:lstStyle/>
        <a:p>
          <a:pPr rtl="0"/>
          <a:r>
            <a:rPr lang="en-US" sz="3200" b="1" dirty="0" smtClean="0"/>
            <a:t>Objectives:</a:t>
          </a:r>
          <a:endParaRPr lang="en-US" sz="3200" dirty="0"/>
        </a:p>
      </dgm:t>
    </dgm:pt>
    <dgm:pt modelId="{6AF25D98-0832-4B04-922D-C90F0093EB07}" type="sibTrans" cxnId="{E754E2B0-459E-4486-A33C-58D658B1777E}">
      <dgm:prSet/>
      <dgm:spPr/>
      <dgm:t>
        <a:bodyPr/>
        <a:lstStyle/>
        <a:p>
          <a:endParaRPr lang="en-US"/>
        </a:p>
      </dgm:t>
    </dgm:pt>
    <dgm:pt modelId="{746E774D-17D8-49F4-9A45-519A5B90018E}" type="parTrans" cxnId="{E754E2B0-459E-4486-A33C-58D658B1777E}">
      <dgm:prSet/>
      <dgm:spPr/>
      <dgm:t>
        <a:bodyPr/>
        <a:lstStyle/>
        <a:p>
          <a:endParaRPr lang="en-US"/>
        </a:p>
      </dgm:t>
    </dgm:pt>
    <dgm:pt modelId="{0A058142-6C36-4107-B020-20FC6CB3BB90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Explain how genes are turned on and off</a:t>
          </a:r>
          <a:endParaRPr lang="en-US" sz="2800" b="1" dirty="0">
            <a:solidFill>
              <a:schemeClr val="tx1"/>
            </a:solidFill>
          </a:endParaRPr>
        </a:p>
      </dgm:t>
    </dgm:pt>
    <dgm:pt modelId="{4619BC1E-3EA2-4972-BB62-FD0A0C0F7633}" type="parTrans" cxnId="{346C1193-778F-4B91-9D3F-D447A15ACDEE}">
      <dgm:prSet/>
      <dgm:spPr/>
      <dgm:t>
        <a:bodyPr/>
        <a:lstStyle/>
        <a:p>
          <a:endParaRPr lang="en-US"/>
        </a:p>
      </dgm:t>
    </dgm:pt>
    <dgm:pt modelId="{A2985747-80FB-4FC2-9A1D-08C462D1DF5C}" type="sibTrans" cxnId="{346C1193-778F-4B91-9D3F-D447A15ACDEE}">
      <dgm:prSet/>
      <dgm:spPr/>
      <dgm:t>
        <a:bodyPr/>
        <a:lstStyle/>
        <a:p>
          <a:endParaRPr lang="en-US"/>
        </a:p>
      </dgm:t>
    </dgm:pt>
    <dgm:pt modelId="{546C6136-213F-4BD5-B316-460D342F9FC4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Compare/contrast prokaryotic and eukaryotic gene regulation</a:t>
          </a:r>
          <a:endParaRPr lang="en-US" sz="2800" b="1" dirty="0">
            <a:solidFill>
              <a:schemeClr val="tx1"/>
            </a:solidFill>
          </a:endParaRPr>
        </a:p>
      </dgm:t>
    </dgm:pt>
    <dgm:pt modelId="{F45E99BA-D738-42A9-9C2A-5D601AF36EBA}" type="parTrans" cxnId="{17CCD51A-CBB5-4747-95C6-A6F05947C134}">
      <dgm:prSet/>
      <dgm:spPr/>
    </dgm:pt>
    <dgm:pt modelId="{CB8F8DB6-56AC-402F-A7C3-7F28BD73A103}" type="sibTrans" cxnId="{17CCD51A-CBB5-4747-95C6-A6F05947C134}">
      <dgm:prSet/>
      <dgm:spPr/>
    </dgm:pt>
    <dgm:pt modelId="{8B69B9E3-8276-4AEE-BA55-A3081453BAD5}" type="pres">
      <dgm:prSet presAssocID="{0DE3036D-7A98-47AC-B946-C7C042E597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E37C75-B7E5-45EB-8548-C57C3FE86E8E}" type="pres">
      <dgm:prSet presAssocID="{BD3DD319-CB30-417B-8DF2-984FA51AFE04}" presName="parentText" presStyleLbl="node1" presStyleIdx="0" presStyleCnt="1" custScaleY="69409" custLinFactNeighborX="1000" custLinFactNeighborY="-3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C5847-E12C-4953-8690-1AFCC3CD47CF}" type="pres">
      <dgm:prSet presAssocID="{BD3DD319-CB30-417B-8DF2-984FA51AFE0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CCD51A-CBB5-4747-95C6-A6F05947C134}" srcId="{BD3DD319-CB30-417B-8DF2-984FA51AFE04}" destId="{546C6136-213F-4BD5-B316-460D342F9FC4}" srcOrd="1" destOrd="0" parTransId="{F45E99BA-D738-42A9-9C2A-5D601AF36EBA}" sibTransId="{CB8F8DB6-56AC-402F-A7C3-7F28BD73A103}"/>
    <dgm:cxn modelId="{346C1193-778F-4B91-9D3F-D447A15ACDEE}" srcId="{BD3DD319-CB30-417B-8DF2-984FA51AFE04}" destId="{0A058142-6C36-4107-B020-20FC6CB3BB90}" srcOrd="0" destOrd="0" parTransId="{4619BC1E-3EA2-4972-BB62-FD0A0C0F7633}" sibTransId="{A2985747-80FB-4FC2-9A1D-08C462D1DF5C}"/>
    <dgm:cxn modelId="{BA533910-553A-4DDE-8B32-DFC9834B876F}" type="presOf" srcId="{0DE3036D-7A98-47AC-B946-C7C042E597C2}" destId="{8B69B9E3-8276-4AEE-BA55-A3081453BAD5}" srcOrd="0" destOrd="0" presId="urn:microsoft.com/office/officeart/2005/8/layout/vList2"/>
    <dgm:cxn modelId="{E754E2B0-459E-4486-A33C-58D658B1777E}" srcId="{0DE3036D-7A98-47AC-B946-C7C042E597C2}" destId="{BD3DD319-CB30-417B-8DF2-984FA51AFE04}" srcOrd="0" destOrd="0" parTransId="{746E774D-17D8-49F4-9A45-519A5B90018E}" sibTransId="{6AF25D98-0832-4B04-922D-C90F0093EB07}"/>
    <dgm:cxn modelId="{5C9582BF-DD5A-4C81-9967-62BF5BD40DC6}" type="presOf" srcId="{546C6136-213F-4BD5-B316-460D342F9FC4}" destId="{748C5847-E12C-4953-8690-1AFCC3CD47CF}" srcOrd="0" destOrd="1" presId="urn:microsoft.com/office/officeart/2005/8/layout/vList2"/>
    <dgm:cxn modelId="{9B376A54-F1DA-41B9-95CC-B554A7913FC6}" type="presOf" srcId="{BD3DD319-CB30-417B-8DF2-984FA51AFE04}" destId="{2BE37C75-B7E5-45EB-8548-C57C3FE86E8E}" srcOrd="0" destOrd="0" presId="urn:microsoft.com/office/officeart/2005/8/layout/vList2"/>
    <dgm:cxn modelId="{76A2909C-BC32-4069-914A-68DEB17B287A}" type="presOf" srcId="{0A058142-6C36-4107-B020-20FC6CB3BB90}" destId="{748C5847-E12C-4953-8690-1AFCC3CD47CF}" srcOrd="0" destOrd="0" presId="urn:microsoft.com/office/officeart/2005/8/layout/vList2"/>
    <dgm:cxn modelId="{F1900385-B6D3-4175-A27C-BA34E4B7BB3F}" type="presParOf" srcId="{8B69B9E3-8276-4AEE-BA55-A3081453BAD5}" destId="{2BE37C75-B7E5-45EB-8548-C57C3FE86E8E}" srcOrd="0" destOrd="0" presId="urn:microsoft.com/office/officeart/2005/8/layout/vList2"/>
    <dgm:cxn modelId="{992521FB-6002-453F-917A-1302C0BBA076}" type="presParOf" srcId="{8B69B9E3-8276-4AEE-BA55-A3081453BAD5}" destId="{748C5847-E12C-4953-8690-1AFCC3CD47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37C75-B7E5-45EB-8548-C57C3FE86E8E}">
      <dsp:nvSpPr>
        <dsp:cNvPr id="0" name=""/>
        <dsp:cNvSpPr/>
      </dsp:nvSpPr>
      <dsp:spPr>
        <a:xfrm>
          <a:off x="0" y="1350763"/>
          <a:ext cx="7620000" cy="84456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Objectives:</a:t>
          </a:r>
          <a:endParaRPr lang="en-US" sz="3200" kern="1200" dirty="0"/>
        </a:p>
      </dsp:txBody>
      <dsp:txXfrm>
        <a:off x="41228" y="1391991"/>
        <a:ext cx="7537544" cy="762112"/>
      </dsp:txXfrm>
    </dsp:sp>
    <dsp:sp modelId="{748C5847-E12C-4953-8690-1AFCC3CD47CF}">
      <dsp:nvSpPr>
        <dsp:cNvPr id="0" name=""/>
        <dsp:cNvSpPr/>
      </dsp:nvSpPr>
      <dsp:spPr>
        <a:xfrm>
          <a:off x="0" y="2252809"/>
          <a:ext cx="7620000" cy="174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kern="1200" dirty="0" smtClean="0">
              <a:solidFill>
                <a:schemeClr val="tx1"/>
              </a:solidFill>
            </a:rPr>
            <a:t>Explain the difference between gene mutations and chromosomal mutations</a:t>
          </a:r>
          <a:endParaRPr lang="en-US" sz="2800" b="1" kern="1200" dirty="0">
            <a:solidFill>
              <a:schemeClr val="tx1"/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kern="1200" dirty="0" smtClean="0">
              <a:solidFill>
                <a:schemeClr val="tx1"/>
              </a:solidFill>
            </a:rPr>
            <a:t>Evaluate the severity of various genetic mutations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2252809"/>
        <a:ext cx="7620000" cy="1749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5A983-A450-4C7F-987F-B78EBF21A58C}">
      <dsp:nvSpPr>
        <dsp:cNvPr id="0" name=""/>
        <dsp:cNvSpPr/>
      </dsp:nvSpPr>
      <dsp:spPr>
        <a:xfrm>
          <a:off x="6029010" y="2484482"/>
          <a:ext cx="676582" cy="3863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3517"/>
              </a:lnTo>
              <a:lnTo>
                <a:pt x="676582" y="3863517"/>
              </a:lnTo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3BB70-BC01-4F46-BF82-290BB84C40DB}">
      <dsp:nvSpPr>
        <dsp:cNvPr id="0" name=""/>
        <dsp:cNvSpPr/>
      </dsp:nvSpPr>
      <dsp:spPr>
        <a:xfrm>
          <a:off x="6029010" y="2484482"/>
          <a:ext cx="676582" cy="2788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8386"/>
              </a:lnTo>
              <a:lnTo>
                <a:pt x="676582" y="2788386"/>
              </a:lnTo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ECF98-C09A-4A2E-B80D-448C8F2D1F2A}">
      <dsp:nvSpPr>
        <dsp:cNvPr id="0" name=""/>
        <dsp:cNvSpPr/>
      </dsp:nvSpPr>
      <dsp:spPr>
        <a:xfrm>
          <a:off x="6029010" y="2484482"/>
          <a:ext cx="676582" cy="1713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255"/>
              </a:lnTo>
              <a:lnTo>
                <a:pt x="676582" y="1713255"/>
              </a:lnTo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247C4-28D5-4719-BC40-0F5206529F5E}">
      <dsp:nvSpPr>
        <dsp:cNvPr id="0" name=""/>
        <dsp:cNvSpPr/>
      </dsp:nvSpPr>
      <dsp:spPr>
        <a:xfrm>
          <a:off x="6029010" y="2484482"/>
          <a:ext cx="676582" cy="638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23"/>
              </a:lnTo>
              <a:lnTo>
                <a:pt x="676582" y="638123"/>
              </a:lnTo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2A680-351F-447A-A1D4-2EAB5C44B48A}">
      <dsp:nvSpPr>
        <dsp:cNvPr id="0" name=""/>
        <dsp:cNvSpPr/>
      </dsp:nvSpPr>
      <dsp:spPr>
        <a:xfrm>
          <a:off x="4772745" y="1112880"/>
          <a:ext cx="2207531" cy="334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17"/>
              </a:lnTo>
              <a:lnTo>
                <a:pt x="2207531" y="117217"/>
              </a:lnTo>
              <a:lnTo>
                <a:pt x="2207531" y="334920"/>
              </a:lnTo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EA9F0-D257-420F-9139-5E9ED806D377}">
      <dsp:nvSpPr>
        <dsp:cNvPr id="0" name=""/>
        <dsp:cNvSpPr/>
      </dsp:nvSpPr>
      <dsp:spPr>
        <a:xfrm>
          <a:off x="3398871" y="5227684"/>
          <a:ext cx="242769" cy="807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170"/>
              </a:lnTo>
              <a:lnTo>
                <a:pt x="242769" y="807170"/>
              </a:lnTo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6010B-30BD-44E0-93E1-903877FD49A4}">
      <dsp:nvSpPr>
        <dsp:cNvPr id="0" name=""/>
        <dsp:cNvSpPr/>
      </dsp:nvSpPr>
      <dsp:spPr>
        <a:xfrm>
          <a:off x="3124192" y="5227684"/>
          <a:ext cx="274678" cy="807170"/>
        </a:xfrm>
        <a:custGeom>
          <a:avLst/>
          <a:gdLst/>
          <a:ahLst/>
          <a:cxnLst/>
          <a:rect l="0" t="0" r="0" b="0"/>
          <a:pathLst>
            <a:path>
              <a:moveTo>
                <a:pt x="274678" y="0"/>
              </a:moveTo>
              <a:lnTo>
                <a:pt x="274678" y="807170"/>
              </a:lnTo>
              <a:lnTo>
                <a:pt x="0" y="807170"/>
              </a:lnTo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F5E54-5A05-4F52-B7E3-A92EC7E15D64}">
      <dsp:nvSpPr>
        <dsp:cNvPr id="0" name=""/>
        <dsp:cNvSpPr/>
      </dsp:nvSpPr>
      <dsp:spPr>
        <a:xfrm>
          <a:off x="2332074" y="3779876"/>
          <a:ext cx="1066796" cy="411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23"/>
              </a:lnTo>
              <a:lnTo>
                <a:pt x="1066796" y="193423"/>
              </a:lnTo>
              <a:lnTo>
                <a:pt x="1066796" y="411126"/>
              </a:lnTo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951C7-4EF7-46E7-8DD2-DC1704D5E8F1}">
      <dsp:nvSpPr>
        <dsp:cNvPr id="0" name=""/>
        <dsp:cNvSpPr/>
      </dsp:nvSpPr>
      <dsp:spPr>
        <a:xfrm>
          <a:off x="1124320" y="3779876"/>
          <a:ext cx="1207753" cy="411126"/>
        </a:xfrm>
        <a:custGeom>
          <a:avLst/>
          <a:gdLst/>
          <a:ahLst/>
          <a:cxnLst/>
          <a:rect l="0" t="0" r="0" b="0"/>
          <a:pathLst>
            <a:path>
              <a:moveTo>
                <a:pt x="1207753" y="0"/>
              </a:moveTo>
              <a:lnTo>
                <a:pt x="1207753" y="193423"/>
              </a:lnTo>
              <a:lnTo>
                <a:pt x="0" y="193423"/>
              </a:lnTo>
              <a:lnTo>
                <a:pt x="0" y="411126"/>
              </a:lnTo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CC15F-6A92-4836-BE65-FD69E47F5957}">
      <dsp:nvSpPr>
        <dsp:cNvPr id="0" name=""/>
        <dsp:cNvSpPr/>
      </dsp:nvSpPr>
      <dsp:spPr>
        <a:xfrm>
          <a:off x="2286354" y="2484482"/>
          <a:ext cx="91440" cy="2587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714"/>
              </a:lnTo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DB390-7FC1-405C-B29D-F58B8CA3EE91}">
      <dsp:nvSpPr>
        <dsp:cNvPr id="0" name=""/>
        <dsp:cNvSpPr/>
      </dsp:nvSpPr>
      <dsp:spPr>
        <a:xfrm>
          <a:off x="2332074" y="1112880"/>
          <a:ext cx="2440670" cy="334920"/>
        </a:xfrm>
        <a:custGeom>
          <a:avLst/>
          <a:gdLst/>
          <a:ahLst/>
          <a:cxnLst/>
          <a:rect l="0" t="0" r="0" b="0"/>
          <a:pathLst>
            <a:path>
              <a:moveTo>
                <a:pt x="2440670" y="0"/>
              </a:moveTo>
              <a:lnTo>
                <a:pt x="2440670" y="117217"/>
              </a:lnTo>
              <a:lnTo>
                <a:pt x="0" y="117217"/>
              </a:lnTo>
              <a:lnTo>
                <a:pt x="0" y="334920"/>
              </a:lnTo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CADF9-7E95-47CF-A588-4D95C407050F}">
      <dsp:nvSpPr>
        <dsp:cNvPr id="0" name=""/>
        <dsp:cNvSpPr/>
      </dsp:nvSpPr>
      <dsp:spPr>
        <a:xfrm>
          <a:off x="3736064" y="76199"/>
          <a:ext cx="2073361" cy="10366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Mutations</a:t>
          </a:r>
          <a:endParaRPr lang="en-US" sz="2400" kern="1200" dirty="0"/>
        </a:p>
      </dsp:txBody>
      <dsp:txXfrm>
        <a:off x="3736064" y="76199"/>
        <a:ext cx="2073361" cy="1036680"/>
      </dsp:txXfrm>
    </dsp:sp>
    <dsp:sp modelId="{D7866142-63A2-4679-917F-CBAF5B8137AA}">
      <dsp:nvSpPr>
        <dsp:cNvPr id="0" name=""/>
        <dsp:cNvSpPr/>
      </dsp:nvSpPr>
      <dsp:spPr>
        <a:xfrm>
          <a:off x="1295393" y="1447801"/>
          <a:ext cx="2073361" cy="10366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Gene Mutations</a:t>
          </a:r>
          <a:endParaRPr lang="en-US" sz="2400" kern="1200" dirty="0"/>
        </a:p>
      </dsp:txBody>
      <dsp:txXfrm>
        <a:off x="1295393" y="1447801"/>
        <a:ext cx="2073361" cy="1036680"/>
      </dsp:txXfrm>
    </dsp:sp>
    <dsp:sp modelId="{304DD043-7A18-45EB-8612-9F10311E2825}">
      <dsp:nvSpPr>
        <dsp:cNvPr id="0" name=""/>
        <dsp:cNvSpPr/>
      </dsp:nvSpPr>
      <dsp:spPr>
        <a:xfrm>
          <a:off x="1295393" y="2743196"/>
          <a:ext cx="2073361" cy="10366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Point Mutations</a:t>
          </a:r>
          <a:endParaRPr lang="en-US" sz="2400" kern="1200" dirty="0"/>
        </a:p>
      </dsp:txBody>
      <dsp:txXfrm>
        <a:off x="1295393" y="2743196"/>
        <a:ext cx="2073361" cy="1036680"/>
      </dsp:txXfrm>
    </dsp:sp>
    <dsp:sp modelId="{35DF5668-A009-4764-819C-650655894F7B}">
      <dsp:nvSpPr>
        <dsp:cNvPr id="0" name=""/>
        <dsp:cNvSpPr/>
      </dsp:nvSpPr>
      <dsp:spPr>
        <a:xfrm>
          <a:off x="191235" y="4191003"/>
          <a:ext cx="1866170" cy="10366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Substitutions</a:t>
          </a:r>
          <a:endParaRPr lang="en-US" sz="2400" kern="1200" dirty="0"/>
        </a:p>
      </dsp:txBody>
      <dsp:txXfrm>
        <a:off x="191235" y="4191003"/>
        <a:ext cx="1866170" cy="1036680"/>
      </dsp:txXfrm>
    </dsp:sp>
    <dsp:sp modelId="{F901789E-8A6C-4421-899F-3FA839535810}">
      <dsp:nvSpPr>
        <dsp:cNvPr id="0" name=""/>
        <dsp:cNvSpPr/>
      </dsp:nvSpPr>
      <dsp:spPr>
        <a:xfrm>
          <a:off x="2362190" y="4191003"/>
          <a:ext cx="2073361" cy="10366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Frameshift</a:t>
          </a:r>
          <a:r>
            <a:rPr lang="en-US" sz="2400" kern="1200" dirty="0" smtClean="0"/>
            <a:t> Mutations</a:t>
          </a:r>
          <a:endParaRPr lang="en-US" sz="2400" kern="1200" dirty="0"/>
        </a:p>
      </dsp:txBody>
      <dsp:txXfrm>
        <a:off x="2362190" y="4191003"/>
        <a:ext cx="2073361" cy="1036680"/>
      </dsp:txXfrm>
    </dsp:sp>
    <dsp:sp modelId="{8D25A257-E689-4308-B0E5-834A7CC42DF3}">
      <dsp:nvSpPr>
        <dsp:cNvPr id="0" name=""/>
        <dsp:cNvSpPr/>
      </dsp:nvSpPr>
      <dsp:spPr>
        <a:xfrm>
          <a:off x="1050830" y="5638801"/>
          <a:ext cx="2073361" cy="79210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Insertions</a:t>
          </a:r>
          <a:endParaRPr lang="en-US" sz="2400" kern="1200" dirty="0"/>
        </a:p>
      </dsp:txBody>
      <dsp:txXfrm>
        <a:off x="1050830" y="5638801"/>
        <a:ext cx="2073361" cy="792107"/>
      </dsp:txXfrm>
    </dsp:sp>
    <dsp:sp modelId="{B6ED3B55-AB59-4B61-B7E9-C06A43E65290}">
      <dsp:nvSpPr>
        <dsp:cNvPr id="0" name=""/>
        <dsp:cNvSpPr/>
      </dsp:nvSpPr>
      <dsp:spPr>
        <a:xfrm>
          <a:off x="3641641" y="5638801"/>
          <a:ext cx="2073361" cy="79210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Deletions</a:t>
          </a:r>
          <a:endParaRPr lang="en-US" sz="2400" kern="1200" dirty="0"/>
        </a:p>
      </dsp:txBody>
      <dsp:txXfrm>
        <a:off x="3641641" y="5638801"/>
        <a:ext cx="2073361" cy="792107"/>
      </dsp:txXfrm>
    </dsp:sp>
    <dsp:sp modelId="{99B4D1F4-714D-4856-AC76-4454655D1FA7}">
      <dsp:nvSpPr>
        <dsp:cNvPr id="0" name=""/>
        <dsp:cNvSpPr/>
      </dsp:nvSpPr>
      <dsp:spPr>
        <a:xfrm>
          <a:off x="5791193" y="1447801"/>
          <a:ext cx="2378166" cy="10366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Chromosomal Mutations</a:t>
          </a:r>
          <a:endParaRPr lang="en-US" sz="2400" kern="1200" dirty="0"/>
        </a:p>
      </dsp:txBody>
      <dsp:txXfrm>
        <a:off x="5791193" y="1447801"/>
        <a:ext cx="2378166" cy="1036680"/>
      </dsp:txXfrm>
    </dsp:sp>
    <dsp:sp modelId="{D4D4E13D-065E-402F-85C4-CC46A21EC637}">
      <dsp:nvSpPr>
        <dsp:cNvPr id="0" name=""/>
        <dsp:cNvSpPr/>
      </dsp:nvSpPr>
      <dsp:spPr>
        <a:xfrm>
          <a:off x="6705592" y="2802743"/>
          <a:ext cx="2314307" cy="6397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Deletion</a:t>
          </a:r>
          <a:endParaRPr lang="en-US" sz="2400" kern="1200" dirty="0"/>
        </a:p>
      </dsp:txBody>
      <dsp:txXfrm>
        <a:off x="6705592" y="2802743"/>
        <a:ext cx="2314307" cy="639725"/>
      </dsp:txXfrm>
    </dsp:sp>
    <dsp:sp modelId="{40E873B5-CAB1-48F1-896B-A0AC9815D168}">
      <dsp:nvSpPr>
        <dsp:cNvPr id="0" name=""/>
        <dsp:cNvSpPr/>
      </dsp:nvSpPr>
      <dsp:spPr>
        <a:xfrm>
          <a:off x="6705592" y="3877874"/>
          <a:ext cx="2314307" cy="6397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Duplication</a:t>
          </a:r>
          <a:endParaRPr lang="en-US" sz="2400" kern="1200" dirty="0"/>
        </a:p>
      </dsp:txBody>
      <dsp:txXfrm>
        <a:off x="6705592" y="3877874"/>
        <a:ext cx="2314307" cy="639725"/>
      </dsp:txXfrm>
    </dsp:sp>
    <dsp:sp modelId="{86931A8E-8523-4B06-A855-87ED8B59EA6E}">
      <dsp:nvSpPr>
        <dsp:cNvPr id="0" name=""/>
        <dsp:cNvSpPr/>
      </dsp:nvSpPr>
      <dsp:spPr>
        <a:xfrm>
          <a:off x="6705592" y="4953005"/>
          <a:ext cx="2314307" cy="6397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Inversion</a:t>
          </a:r>
          <a:endParaRPr lang="en-US" sz="2400" kern="1200" dirty="0"/>
        </a:p>
      </dsp:txBody>
      <dsp:txXfrm>
        <a:off x="6705592" y="4953005"/>
        <a:ext cx="2314307" cy="639725"/>
      </dsp:txXfrm>
    </dsp:sp>
    <dsp:sp modelId="{CEF7D21E-C374-4D3F-99D4-B2A63810C56C}">
      <dsp:nvSpPr>
        <dsp:cNvPr id="0" name=""/>
        <dsp:cNvSpPr/>
      </dsp:nvSpPr>
      <dsp:spPr>
        <a:xfrm>
          <a:off x="6705592" y="6028137"/>
          <a:ext cx="2346236" cy="6397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Translocation</a:t>
          </a:r>
          <a:endParaRPr lang="en-US" sz="2400" kern="1200" dirty="0"/>
        </a:p>
      </dsp:txBody>
      <dsp:txXfrm>
        <a:off x="6705592" y="6028137"/>
        <a:ext cx="2346236" cy="639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5A983-A450-4C7F-987F-B78EBF21A58C}">
      <dsp:nvSpPr>
        <dsp:cNvPr id="0" name=""/>
        <dsp:cNvSpPr/>
      </dsp:nvSpPr>
      <dsp:spPr>
        <a:xfrm>
          <a:off x="6029010" y="2484482"/>
          <a:ext cx="676582" cy="3863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3517"/>
              </a:lnTo>
              <a:lnTo>
                <a:pt x="676582" y="3863517"/>
              </a:lnTo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3BB70-BC01-4F46-BF82-290BB84C40DB}">
      <dsp:nvSpPr>
        <dsp:cNvPr id="0" name=""/>
        <dsp:cNvSpPr/>
      </dsp:nvSpPr>
      <dsp:spPr>
        <a:xfrm>
          <a:off x="6029010" y="2484482"/>
          <a:ext cx="676582" cy="2788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8386"/>
              </a:lnTo>
              <a:lnTo>
                <a:pt x="676582" y="2788386"/>
              </a:lnTo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ECF98-C09A-4A2E-B80D-448C8F2D1F2A}">
      <dsp:nvSpPr>
        <dsp:cNvPr id="0" name=""/>
        <dsp:cNvSpPr/>
      </dsp:nvSpPr>
      <dsp:spPr>
        <a:xfrm>
          <a:off x="6029010" y="2484482"/>
          <a:ext cx="676582" cy="1713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255"/>
              </a:lnTo>
              <a:lnTo>
                <a:pt x="676582" y="1713255"/>
              </a:lnTo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247C4-28D5-4719-BC40-0F5206529F5E}">
      <dsp:nvSpPr>
        <dsp:cNvPr id="0" name=""/>
        <dsp:cNvSpPr/>
      </dsp:nvSpPr>
      <dsp:spPr>
        <a:xfrm>
          <a:off x="6029010" y="2484482"/>
          <a:ext cx="676582" cy="638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23"/>
              </a:lnTo>
              <a:lnTo>
                <a:pt x="676582" y="638123"/>
              </a:lnTo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2A680-351F-447A-A1D4-2EAB5C44B48A}">
      <dsp:nvSpPr>
        <dsp:cNvPr id="0" name=""/>
        <dsp:cNvSpPr/>
      </dsp:nvSpPr>
      <dsp:spPr>
        <a:xfrm>
          <a:off x="4772745" y="1112880"/>
          <a:ext cx="2207531" cy="334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17"/>
              </a:lnTo>
              <a:lnTo>
                <a:pt x="2207531" y="117217"/>
              </a:lnTo>
              <a:lnTo>
                <a:pt x="2207531" y="334920"/>
              </a:lnTo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EA9F0-D257-420F-9139-5E9ED806D377}">
      <dsp:nvSpPr>
        <dsp:cNvPr id="0" name=""/>
        <dsp:cNvSpPr/>
      </dsp:nvSpPr>
      <dsp:spPr>
        <a:xfrm>
          <a:off x="3398871" y="5227684"/>
          <a:ext cx="242769" cy="807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170"/>
              </a:lnTo>
              <a:lnTo>
                <a:pt x="242769" y="807170"/>
              </a:lnTo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6010B-30BD-44E0-93E1-903877FD49A4}">
      <dsp:nvSpPr>
        <dsp:cNvPr id="0" name=""/>
        <dsp:cNvSpPr/>
      </dsp:nvSpPr>
      <dsp:spPr>
        <a:xfrm>
          <a:off x="3124192" y="5227684"/>
          <a:ext cx="274678" cy="807170"/>
        </a:xfrm>
        <a:custGeom>
          <a:avLst/>
          <a:gdLst/>
          <a:ahLst/>
          <a:cxnLst/>
          <a:rect l="0" t="0" r="0" b="0"/>
          <a:pathLst>
            <a:path>
              <a:moveTo>
                <a:pt x="274678" y="0"/>
              </a:moveTo>
              <a:lnTo>
                <a:pt x="274678" y="807170"/>
              </a:lnTo>
              <a:lnTo>
                <a:pt x="0" y="807170"/>
              </a:lnTo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F5E54-5A05-4F52-B7E3-A92EC7E15D64}">
      <dsp:nvSpPr>
        <dsp:cNvPr id="0" name=""/>
        <dsp:cNvSpPr/>
      </dsp:nvSpPr>
      <dsp:spPr>
        <a:xfrm>
          <a:off x="2332074" y="3779876"/>
          <a:ext cx="1066796" cy="411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23"/>
              </a:lnTo>
              <a:lnTo>
                <a:pt x="1066796" y="193423"/>
              </a:lnTo>
              <a:lnTo>
                <a:pt x="1066796" y="411126"/>
              </a:lnTo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951C7-4EF7-46E7-8DD2-DC1704D5E8F1}">
      <dsp:nvSpPr>
        <dsp:cNvPr id="0" name=""/>
        <dsp:cNvSpPr/>
      </dsp:nvSpPr>
      <dsp:spPr>
        <a:xfrm>
          <a:off x="1124320" y="3779876"/>
          <a:ext cx="1207753" cy="411126"/>
        </a:xfrm>
        <a:custGeom>
          <a:avLst/>
          <a:gdLst/>
          <a:ahLst/>
          <a:cxnLst/>
          <a:rect l="0" t="0" r="0" b="0"/>
          <a:pathLst>
            <a:path>
              <a:moveTo>
                <a:pt x="1207753" y="0"/>
              </a:moveTo>
              <a:lnTo>
                <a:pt x="1207753" y="193423"/>
              </a:lnTo>
              <a:lnTo>
                <a:pt x="0" y="193423"/>
              </a:lnTo>
              <a:lnTo>
                <a:pt x="0" y="411126"/>
              </a:lnTo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CC15F-6A92-4836-BE65-FD69E47F5957}">
      <dsp:nvSpPr>
        <dsp:cNvPr id="0" name=""/>
        <dsp:cNvSpPr/>
      </dsp:nvSpPr>
      <dsp:spPr>
        <a:xfrm>
          <a:off x="2286354" y="2484482"/>
          <a:ext cx="91440" cy="2587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714"/>
              </a:lnTo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DB390-7FC1-405C-B29D-F58B8CA3EE91}">
      <dsp:nvSpPr>
        <dsp:cNvPr id="0" name=""/>
        <dsp:cNvSpPr/>
      </dsp:nvSpPr>
      <dsp:spPr>
        <a:xfrm>
          <a:off x="2332074" y="1112880"/>
          <a:ext cx="2440670" cy="334920"/>
        </a:xfrm>
        <a:custGeom>
          <a:avLst/>
          <a:gdLst/>
          <a:ahLst/>
          <a:cxnLst/>
          <a:rect l="0" t="0" r="0" b="0"/>
          <a:pathLst>
            <a:path>
              <a:moveTo>
                <a:pt x="2440670" y="0"/>
              </a:moveTo>
              <a:lnTo>
                <a:pt x="2440670" y="117217"/>
              </a:lnTo>
              <a:lnTo>
                <a:pt x="0" y="117217"/>
              </a:lnTo>
              <a:lnTo>
                <a:pt x="0" y="334920"/>
              </a:lnTo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CADF9-7E95-47CF-A588-4D95C407050F}">
      <dsp:nvSpPr>
        <dsp:cNvPr id="0" name=""/>
        <dsp:cNvSpPr/>
      </dsp:nvSpPr>
      <dsp:spPr>
        <a:xfrm>
          <a:off x="3736064" y="76199"/>
          <a:ext cx="2073361" cy="10366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Mutations</a:t>
          </a:r>
          <a:endParaRPr lang="en-US" sz="2400" kern="1200" dirty="0"/>
        </a:p>
      </dsp:txBody>
      <dsp:txXfrm>
        <a:off x="3736064" y="76199"/>
        <a:ext cx="2073361" cy="1036680"/>
      </dsp:txXfrm>
    </dsp:sp>
    <dsp:sp modelId="{D7866142-63A2-4679-917F-CBAF5B8137AA}">
      <dsp:nvSpPr>
        <dsp:cNvPr id="0" name=""/>
        <dsp:cNvSpPr/>
      </dsp:nvSpPr>
      <dsp:spPr>
        <a:xfrm>
          <a:off x="1295393" y="1447801"/>
          <a:ext cx="2073361" cy="10366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Gene Mutations</a:t>
          </a:r>
          <a:endParaRPr lang="en-US" sz="2400" kern="1200" dirty="0"/>
        </a:p>
      </dsp:txBody>
      <dsp:txXfrm>
        <a:off x="1295393" y="1447801"/>
        <a:ext cx="2073361" cy="1036680"/>
      </dsp:txXfrm>
    </dsp:sp>
    <dsp:sp modelId="{304DD043-7A18-45EB-8612-9F10311E2825}">
      <dsp:nvSpPr>
        <dsp:cNvPr id="0" name=""/>
        <dsp:cNvSpPr/>
      </dsp:nvSpPr>
      <dsp:spPr>
        <a:xfrm>
          <a:off x="1295393" y="2743196"/>
          <a:ext cx="2073361" cy="10366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Point Mutations</a:t>
          </a:r>
          <a:endParaRPr lang="en-US" sz="2400" kern="1200" dirty="0"/>
        </a:p>
      </dsp:txBody>
      <dsp:txXfrm>
        <a:off x="1295393" y="2743196"/>
        <a:ext cx="2073361" cy="1036680"/>
      </dsp:txXfrm>
    </dsp:sp>
    <dsp:sp modelId="{35DF5668-A009-4764-819C-650655894F7B}">
      <dsp:nvSpPr>
        <dsp:cNvPr id="0" name=""/>
        <dsp:cNvSpPr/>
      </dsp:nvSpPr>
      <dsp:spPr>
        <a:xfrm>
          <a:off x="191235" y="4191003"/>
          <a:ext cx="1866170" cy="10366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Substitutions</a:t>
          </a:r>
          <a:endParaRPr lang="en-US" sz="2400" kern="1200" dirty="0"/>
        </a:p>
      </dsp:txBody>
      <dsp:txXfrm>
        <a:off x="191235" y="4191003"/>
        <a:ext cx="1866170" cy="1036680"/>
      </dsp:txXfrm>
    </dsp:sp>
    <dsp:sp modelId="{F901789E-8A6C-4421-899F-3FA839535810}">
      <dsp:nvSpPr>
        <dsp:cNvPr id="0" name=""/>
        <dsp:cNvSpPr/>
      </dsp:nvSpPr>
      <dsp:spPr>
        <a:xfrm>
          <a:off x="2362190" y="4191003"/>
          <a:ext cx="2073361" cy="10366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Frameshift</a:t>
          </a:r>
          <a:r>
            <a:rPr lang="en-US" sz="2400" kern="1200" dirty="0" smtClean="0"/>
            <a:t> Mutations</a:t>
          </a:r>
          <a:endParaRPr lang="en-US" sz="2400" kern="1200" dirty="0"/>
        </a:p>
      </dsp:txBody>
      <dsp:txXfrm>
        <a:off x="2362190" y="4191003"/>
        <a:ext cx="2073361" cy="1036680"/>
      </dsp:txXfrm>
    </dsp:sp>
    <dsp:sp modelId="{8D25A257-E689-4308-B0E5-834A7CC42DF3}">
      <dsp:nvSpPr>
        <dsp:cNvPr id="0" name=""/>
        <dsp:cNvSpPr/>
      </dsp:nvSpPr>
      <dsp:spPr>
        <a:xfrm>
          <a:off x="1050830" y="5638801"/>
          <a:ext cx="2073361" cy="79210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Insertions</a:t>
          </a:r>
          <a:endParaRPr lang="en-US" sz="2400" kern="1200" dirty="0"/>
        </a:p>
      </dsp:txBody>
      <dsp:txXfrm>
        <a:off x="1050830" y="5638801"/>
        <a:ext cx="2073361" cy="792107"/>
      </dsp:txXfrm>
    </dsp:sp>
    <dsp:sp modelId="{B6ED3B55-AB59-4B61-B7E9-C06A43E65290}">
      <dsp:nvSpPr>
        <dsp:cNvPr id="0" name=""/>
        <dsp:cNvSpPr/>
      </dsp:nvSpPr>
      <dsp:spPr>
        <a:xfrm>
          <a:off x="3641641" y="5638801"/>
          <a:ext cx="2073361" cy="79210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Deletions</a:t>
          </a:r>
          <a:endParaRPr lang="en-US" sz="2400" kern="1200" dirty="0"/>
        </a:p>
      </dsp:txBody>
      <dsp:txXfrm>
        <a:off x="3641641" y="5638801"/>
        <a:ext cx="2073361" cy="792107"/>
      </dsp:txXfrm>
    </dsp:sp>
    <dsp:sp modelId="{99B4D1F4-714D-4856-AC76-4454655D1FA7}">
      <dsp:nvSpPr>
        <dsp:cNvPr id="0" name=""/>
        <dsp:cNvSpPr/>
      </dsp:nvSpPr>
      <dsp:spPr>
        <a:xfrm>
          <a:off x="5791193" y="1447801"/>
          <a:ext cx="2378166" cy="10366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Chromosomal Mutations</a:t>
          </a:r>
          <a:endParaRPr lang="en-US" sz="2400" kern="1200" dirty="0"/>
        </a:p>
      </dsp:txBody>
      <dsp:txXfrm>
        <a:off x="5791193" y="1447801"/>
        <a:ext cx="2378166" cy="1036680"/>
      </dsp:txXfrm>
    </dsp:sp>
    <dsp:sp modelId="{D4D4E13D-065E-402F-85C4-CC46A21EC637}">
      <dsp:nvSpPr>
        <dsp:cNvPr id="0" name=""/>
        <dsp:cNvSpPr/>
      </dsp:nvSpPr>
      <dsp:spPr>
        <a:xfrm>
          <a:off x="6705592" y="2802743"/>
          <a:ext cx="2314307" cy="6397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Deletion</a:t>
          </a:r>
          <a:endParaRPr lang="en-US" sz="2400" kern="1200" dirty="0"/>
        </a:p>
      </dsp:txBody>
      <dsp:txXfrm>
        <a:off x="6705592" y="2802743"/>
        <a:ext cx="2314307" cy="639725"/>
      </dsp:txXfrm>
    </dsp:sp>
    <dsp:sp modelId="{40E873B5-CAB1-48F1-896B-A0AC9815D168}">
      <dsp:nvSpPr>
        <dsp:cNvPr id="0" name=""/>
        <dsp:cNvSpPr/>
      </dsp:nvSpPr>
      <dsp:spPr>
        <a:xfrm>
          <a:off x="6705592" y="3877874"/>
          <a:ext cx="2314307" cy="6397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Duplication</a:t>
          </a:r>
          <a:endParaRPr lang="en-US" sz="2400" kern="1200" dirty="0"/>
        </a:p>
      </dsp:txBody>
      <dsp:txXfrm>
        <a:off x="6705592" y="3877874"/>
        <a:ext cx="2314307" cy="639725"/>
      </dsp:txXfrm>
    </dsp:sp>
    <dsp:sp modelId="{86931A8E-8523-4B06-A855-87ED8B59EA6E}">
      <dsp:nvSpPr>
        <dsp:cNvPr id="0" name=""/>
        <dsp:cNvSpPr/>
      </dsp:nvSpPr>
      <dsp:spPr>
        <a:xfrm>
          <a:off x="6705592" y="4953005"/>
          <a:ext cx="2314307" cy="6397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Inversion</a:t>
          </a:r>
          <a:endParaRPr lang="en-US" sz="2400" kern="1200" dirty="0"/>
        </a:p>
      </dsp:txBody>
      <dsp:txXfrm>
        <a:off x="6705592" y="4953005"/>
        <a:ext cx="2314307" cy="639725"/>
      </dsp:txXfrm>
    </dsp:sp>
    <dsp:sp modelId="{CEF7D21E-C374-4D3F-99D4-B2A63810C56C}">
      <dsp:nvSpPr>
        <dsp:cNvPr id="0" name=""/>
        <dsp:cNvSpPr/>
      </dsp:nvSpPr>
      <dsp:spPr>
        <a:xfrm>
          <a:off x="6705592" y="6028137"/>
          <a:ext cx="2346236" cy="6397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Tanslocation</a:t>
          </a:r>
          <a:endParaRPr lang="en-US" sz="2400" kern="1200" dirty="0"/>
        </a:p>
      </dsp:txBody>
      <dsp:txXfrm>
        <a:off x="6705592" y="6028137"/>
        <a:ext cx="2346236" cy="6397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37C75-B7E5-45EB-8548-C57C3FE86E8E}">
      <dsp:nvSpPr>
        <dsp:cNvPr id="0" name=""/>
        <dsp:cNvSpPr/>
      </dsp:nvSpPr>
      <dsp:spPr>
        <a:xfrm>
          <a:off x="0" y="1350763"/>
          <a:ext cx="7620000" cy="84456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Objectives:</a:t>
          </a:r>
          <a:endParaRPr lang="en-US" sz="3200" kern="1200" dirty="0"/>
        </a:p>
      </dsp:txBody>
      <dsp:txXfrm>
        <a:off x="41228" y="1391991"/>
        <a:ext cx="7537544" cy="762112"/>
      </dsp:txXfrm>
    </dsp:sp>
    <dsp:sp modelId="{748C5847-E12C-4953-8690-1AFCC3CD47CF}">
      <dsp:nvSpPr>
        <dsp:cNvPr id="0" name=""/>
        <dsp:cNvSpPr/>
      </dsp:nvSpPr>
      <dsp:spPr>
        <a:xfrm>
          <a:off x="0" y="2252809"/>
          <a:ext cx="7620000" cy="174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kern="1200" dirty="0" smtClean="0">
              <a:solidFill>
                <a:schemeClr val="tx1"/>
              </a:solidFill>
            </a:rPr>
            <a:t>Explain how genes are turned on and off</a:t>
          </a:r>
          <a:endParaRPr lang="en-US" sz="2800" b="1" kern="1200" dirty="0">
            <a:solidFill>
              <a:schemeClr val="tx1"/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kern="1200" dirty="0" smtClean="0">
              <a:solidFill>
                <a:schemeClr val="tx1"/>
              </a:solidFill>
            </a:rPr>
            <a:t>Compare/contrast prokaryotic and eukaryotic gene regulation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2252809"/>
        <a:ext cx="7620000" cy="1749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71735-929D-4383-9F66-BD58B9FA6CBC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E8193-3311-46A4-A91A-04BA89526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1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8193-3311-46A4-A91A-04BA89526F8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EB0040D-49BB-4379-A79E-B25BFF291799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EB0040D-49BB-4379-A79E-B25BFF291799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12821396"/>
              </p:ext>
            </p:extLst>
          </p:nvPr>
        </p:nvGraphicFramePr>
        <p:xfrm>
          <a:off x="609600" y="609600"/>
          <a:ext cx="7620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Chapter 13-3: Mutations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13-3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http://www.youtube.com/watch?v=gqvYOr78THo&amp;feature=related</a:t>
            </a:r>
          </a:p>
        </p:txBody>
      </p:sp>
    </p:spTree>
    <p:extLst>
      <p:ext uri="{BB962C8B-B14F-4D97-AF65-F5344CB8AC3E}">
        <p14:creationId xmlns:p14="http://schemas.microsoft.com/office/powerpoint/2010/main" val="288634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47114985"/>
              </p:ext>
            </p:extLst>
          </p:nvPr>
        </p:nvGraphicFramePr>
        <p:xfrm>
          <a:off x="-76200" y="76200"/>
          <a:ext cx="91440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2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ECADF9-7E95-47CF-A588-4D95C4070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FECADF9-7E95-47CF-A588-4D95C4070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1DB390-7FC1-405C-B29D-F58B8CA3E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601DB390-7FC1-405C-B29D-F58B8CA3EE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866142-63A2-4679-917F-CBAF5B813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7866142-63A2-4679-917F-CBAF5B813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1CC15F-6A92-4836-BE65-FD69E47F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441CC15F-6A92-4836-BE65-FD69E47F5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4DD043-7A18-45EB-8612-9F10311E2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04DD043-7A18-45EB-8612-9F10311E2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8951C7-4EF7-46E7-8DD2-DC1704D5E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08951C7-4EF7-46E7-8DD2-DC1704D5E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DF5668-A009-4764-819C-650655894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35DF5668-A009-4764-819C-650655894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4F5E54-5A05-4F52-B7E3-A92EC7E15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1F4F5E54-5A05-4F52-B7E3-A92EC7E15D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01789E-8A6C-4421-899F-3FA839535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F901789E-8A6C-4421-899F-3FA839535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66010B-30BD-44E0-93E1-903877FD4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F66010B-30BD-44E0-93E1-903877FD4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25A257-E689-4308-B0E5-834A7CC42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D25A257-E689-4308-B0E5-834A7CC42D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EEA9F0-D257-420F-9139-5E9ED806D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13EEA9F0-D257-420F-9139-5E9ED806D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ED3B55-AB59-4B61-B7E9-C06A43E65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B6ED3B55-AB59-4B61-B7E9-C06A43E65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32A680-351F-447A-A1D4-2EAB5C44B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332A680-351F-447A-A1D4-2EAB5C44B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B4D1F4-714D-4856-AC76-4454655D1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99B4D1F4-714D-4856-AC76-4454655D1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9247C4-28D5-4719-BC40-0F5206529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49247C4-28D5-4719-BC40-0F5206529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D4E13D-065E-402F-85C4-CC46A21EC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4D4E13D-065E-402F-85C4-CC46A21EC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FECF98-C09A-4A2E-B80D-448C8F2D1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7BFECF98-C09A-4A2E-B80D-448C8F2D1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E873B5-CAB1-48F1-896B-A0AC9815D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40E873B5-CAB1-48F1-896B-A0AC9815D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3BB70-BC01-4F46-BF82-290BB84C4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B73BB70-BC01-4F46-BF82-290BB84C4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931A8E-8523-4B06-A855-87ED8B59E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86931A8E-8523-4B06-A855-87ED8B59E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85A983-A450-4C7F-987F-B78EBF21A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785A983-A450-4C7F-987F-B78EBF21A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F7D21E-C374-4D3F-99D4-B2A63810C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EF7D21E-C374-4D3F-99D4-B2A63810C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12821396"/>
              </p:ext>
            </p:extLst>
          </p:nvPr>
        </p:nvGraphicFramePr>
        <p:xfrm>
          <a:off x="609600" y="609600"/>
          <a:ext cx="7620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Chapter 13-4: Gene Regulation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13-4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Gene Expression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38" y="1295400"/>
            <a:ext cx="8127462" cy="5486400"/>
          </a:xfrm>
        </p:spPr>
        <p:txBody>
          <a:bodyPr>
            <a:normAutofit/>
          </a:bodyPr>
          <a:lstStyle/>
          <a:p>
            <a:r>
              <a:rPr lang="en-US" b="1" dirty="0" smtClean="0"/>
              <a:t>Only a fraction of genes are expressed at any time</a:t>
            </a:r>
          </a:p>
          <a:p>
            <a:r>
              <a:rPr lang="en-US" b="1" dirty="0" smtClean="0"/>
              <a:t>Genes contain regulatory sites called </a:t>
            </a:r>
            <a:r>
              <a:rPr lang="en-US" b="1" dirty="0" smtClean="0">
                <a:solidFill>
                  <a:srgbClr val="FF0000"/>
                </a:solidFill>
              </a:rPr>
              <a:t>operators</a:t>
            </a:r>
            <a:r>
              <a:rPr lang="en-US" b="1" dirty="0" smtClean="0"/>
              <a:t> to turn genes on and off</a:t>
            </a:r>
          </a:p>
          <a:p>
            <a:r>
              <a:rPr lang="en-US" b="1" dirty="0" smtClean="0"/>
              <a:t>Operators often control multiple genes called an </a:t>
            </a:r>
            <a:r>
              <a:rPr lang="en-US" b="1" dirty="0" err="1" smtClean="0">
                <a:solidFill>
                  <a:srgbClr val="FF0000"/>
                </a:solidFill>
              </a:rPr>
              <a:t>operon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http://www2.estrellamountain.edu/faculty/farabee/biobk/oper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124199"/>
            <a:ext cx="5867400" cy="32990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13-4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Lac </a:t>
            </a:r>
            <a:r>
              <a:rPr lang="en-US" b="1" dirty="0" err="1" smtClean="0"/>
              <a:t>Operon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38" y="1295400"/>
            <a:ext cx="8127462" cy="54864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E. Coli </a:t>
            </a:r>
            <a:r>
              <a:rPr lang="en-US" b="1" dirty="0" smtClean="0"/>
              <a:t>and other prokaryotes use lactose for food</a:t>
            </a:r>
          </a:p>
          <a:p>
            <a:r>
              <a:rPr lang="en-US" b="1" dirty="0" smtClean="0"/>
              <a:t>When lactose is </a:t>
            </a:r>
            <a:r>
              <a:rPr lang="en-US" b="1" i="1" dirty="0" smtClean="0"/>
              <a:t>absent</a:t>
            </a:r>
            <a:r>
              <a:rPr lang="en-US" b="1" dirty="0" smtClean="0"/>
              <a:t> a </a:t>
            </a:r>
            <a:r>
              <a:rPr lang="en-US" b="1" dirty="0" smtClean="0">
                <a:solidFill>
                  <a:srgbClr val="FF0000"/>
                </a:solidFill>
              </a:rPr>
              <a:t>repressor</a:t>
            </a:r>
            <a:r>
              <a:rPr lang="en-US" b="1" dirty="0" smtClean="0"/>
              <a:t> binds to the operator and stops RNA polymerase from transcribing the gene</a:t>
            </a:r>
          </a:p>
          <a:p>
            <a:r>
              <a:rPr lang="en-US" b="1" dirty="0" smtClean="0"/>
              <a:t>The enzymes to break down lactose aren’t needed and are therefore not produced</a:t>
            </a:r>
          </a:p>
          <a:p>
            <a:pPr marL="6858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2226" name="Picture 2" descr="http://www.mun.ca/biology/scarr/LacOperon1.jpg"/>
          <p:cNvPicPr>
            <a:picLocks noChangeAspect="1" noChangeArrowheads="1"/>
          </p:cNvPicPr>
          <p:nvPr/>
        </p:nvPicPr>
        <p:blipFill>
          <a:blip r:embed="rId3" cstate="print"/>
          <a:srcRect b="55000"/>
          <a:stretch>
            <a:fillRect/>
          </a:stretch>
        </p:blipFill>
        <p:spPr bwMode="auto">
          <a:xfrm>
            <a:off x="762000" y="3810000"/>
            <a:ext cx="7676444" cy="259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13-4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Lac </a:t>
            </a:r>
            <a:r>
              <a:rPr lang="en-US" b="1" dirty="0" err="1" smtClean="0"/>
              <a:t>Operon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38" y="1219200"/>
            <a:ext cx="8127462" cy="2438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When lactose is present the </a:t>
            </a:r>
            <a:r>
              <a:rPr lang="en-US" b="1" dirty="0" err="1" smtClean="0"/>
              <a:t>operon</a:t>
            </a:r>
            <a:r>
              <a:rPr lang="en-US" b="1" dirty="0" smtClean="0"/>
              <a:t> is turned on </a:t>
            </a:r>
          </a:p>
          <a:p>
            <a:r>
              <a:rPr lang="en-US" b="1" dirty="0" smtClean="0"/>
              <a:t>Lactose acts as an </a:t>
            </a:r>
            <a:r>
              <a:rPr lang="en-US" b="1" dirty="0" smtClean="0">
                <a:solidFill>
                  <a:srgbClr val="FF0000"/>
                </a:solidFill>
              </a:rPr>
              <a:t>inducer</a:t>
            </a:r>
            <a:r>
              <a:rPr lang="en-US" b="1" dirty="0" smtClean="0"/>
              <a:t> which binds to the repressor and removes it from the operator</a:t>
            </a:r>
          </a:p>
          <a:p>
            <a:r>
              <a:rPr lang="en-US" b="1" dirty="0" smtClean="0"/>
              <a:t>Transcription may then occur</a:t>
            </a:r>
          </a:p>
          <a:p>
            <a:r>
              <a:rPr lang="en-US" b="1" dirty="0" smtClean="0"/>
              <a:t>The enzymes necessary for lactose digestion are translated</a:t>
            </a:r>
          </a:p>
          <a:p>
            <a:pPr marL="6858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2226" name="Picture 2" descr="http://www.mun.ca/biology/scarr/LacOperon1.jpg"/>
          <p:cNvPicPr>
            <a:picLocks noChangeAspect="1" noChangeArrowheads="1"/>
          </p:cNvPicPr>
          <p:nvPr/>
        </p:nvPicPr>
        <p:blipFill>
          <a:blip r:embed="rId2" cstate="print"/>
          <a:srcRect t="46667"/>
          <a:stretch>
            <a:fillRect/>
          </a:stretch>
        </p:blipFill>
        <p:spPr bwMode="auto">
          <a:xfrm>
            <a:off x="1143000" y="3581400"/>
            <a:ext cx="7086600" cy="28346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13-4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s.uni.edu/~fienup/cs188s05/lectures/eukaryotic_gene_regul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733801" cy="29734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Eukaryotic Gene Regulation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698462" cy="5334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No </a:t>
            </a:r>
            <a:r>
              <a:rPr lang="en-US" b="1" dirty="0" err="1" smtClean="0"/>
              <a:t>operons</a:t>
            </a:r>
            <a:endParaRPr lang="en-US" b="1" dirty="0" smtClean="0"/>
          </a:p>
          <a:p>
            <a:r>
              <a:rPr lang="en-US" b="1" dirty="0" smtClean="0"/>
              <a:t>More complex</a:t>
            </a:r>
          </a:p>
          <a:p>
            <a:pPr lvl="1"/>
            <a:r>
              <a:rPr lang="en-US" b="1" dirty="0" smtClean="0"/>
              <a:t>Each gene is independently regulated 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Enhancers</a:t>
            </a:r>
            <a:r>
              <a:rPr lang="en-US" b="1" dirty="0" smtClean="0"/>
              <a:t> uncoil DNA and attract the </a:t>
            </a:r>
            <a:r>
              <a:rPr lang="en-US" b="1" dirty="0" smtClean="0">
                <a:solidFill>
                  <a:srgbClr val="FF0000"/>
                </a:solidFill>
              </a:rPr>
              <a:t>transcription complex</a:t>
            </a:r>
          </a:p>
          <a:p>
            <a:pPr marL="822960" lvl="1" indent="-457200"/>
            <a:r>
              <a:rPr lang="en-US" b="1" dirty="0" smtClean="0">
                <a:solidFill>
                  <a:srgbClr val="FF0000"/>
                </a:solidFill>
              </a:rPr>
              <a:t>Transcription factors </a:t>
            </a:r>
            <a:r>
              <a:rPr lang="en-US" b="1" dirty="0" smtClean="0"/>
              <a:t>(proteins) and RNA polymerase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/>
              <a:t>Transcription complex binds at the </a:t>
            </a:r>
            <a:r>
              <a:rPr lang="en-US" b="1" dirty="0" smtClean="0">
                <a:solidFill>
                  <a:srgbClr val="FF0000"/>
                </a:solidFill>
              </a:rPr>
              <a:t>TATA box</a:t>
            </a:r>
            <a:endParaRPr lang="en-US" b="1" dirty="0" smtClean="0"/>
          </a:p>
          <a:p>
            <a:pPr marL="822960" lvl="1" indent="-457200"/>
            <a:r>
              <a:rPr lang="en-US" b="1" dirty="0" smtClean="0"/>
              <a:t>~30 base pair sequence beginning with TATATA or TATAAA</a:t>
            </a:r>
          </a:p>
          <a:p>
            <a:pPr marL="822960" lvl="1" indent="-457200"/>
            <a:r>
              <a:rPr lang="en-US" b="1" dirty="0" smtClean="0"/>
              <a:t>Part of promoter sequence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/>
              <a:t>Transcription begins at the end of the TATA box </a:t>
            </a:r>
          </a:p>
          <a:p>
            <a:pPr marL="822960" lvl="1" indent="-457200"/>
            <a:r>
              <a:rPr lang="en-US" b="1" dirty="0" smtClean="0"/>
              <a:t>Requires ATP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13-4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Eukaryotic Gene Regulation</a:t>
            </a:r>
            <a:endParaRPr lang="en-US" b="1" dirty="0"/>
          </a:p>
        </p:txBody>
      </p:sp>
      <p:pic>
        <p:nvPicPr>
          <p:cNvPr id="6" name="Picture 2" descr="http://www.cs.uni.edu/~fienup/cs188s05/lectures/eukaryotic_gene_regul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0872" y="1332428"/>
            <a:ext cx="6460128" cy="51445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13-4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93376454"/>
              </p:ext>
            </p:extLst>
          </p:nvPr>
        </p:nvGraphicFramePr>
        <p:xfrm>
          <a:off x="-76200" y="76200"/>
          <a:ext cx="91440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20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ECADF9-7E95-47CF-A588-4D95C4070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FECADF9-7E95-47CF-A588-4D95C4070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1DB390-7FC1-405C-B29D-F58B8CA3E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601DB390-7FC1-405C-B29D-F58B8CA3EE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866142-63A2-4679-917F-CBAF5B813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7866142-63A2-4679-917F-CBAF5B813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1CC15F-6A92-4836-BE65-FD69E47F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441CC15F-6A92-4836-BE65-FD69E47F5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4DD043-7A18-45EB-8612-9F10311E2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04DD043-7A18-45EB-8612-9F10311E2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8951C7-4EF7-46E7-8DD2-DC1704D5E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08951C7-4EF7-46E7-8DD2-DC1704D5E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DF5668-A009-4764-819C-650655894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35DF5668-A009-4764-819C-650655894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4F5E54-5A05-4F52-B7E3-A92EC7E15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1F4F5E54-5A05-4F52-B7E3-A92EC7E15D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01789E-8A6C-4421-899F-3FA839535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F901789E-8A6C-4421-899F-3FA839535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66010B-30BD-44E0-93E1-903877FD4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F66010B-30BD-44E0-93E1-903877FD4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25A257-E689-4308-B0E5-834A7CC42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D25A257-E689-4308-B0E5-834A7CC42D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EEA9F0-D257-420F-9139-5E9ED806D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13EEA9F0-D257-420F-9139-5E9ED806D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ED3B55-AB59-4B61-B7E9-C06A43E65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B6ED3B55-AB59-4B61-B7E9-C06A43E65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32A680-351F-447A-A1D4-2EAB5C44B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332A680-351F-447A-A1D4-2EAB5C44B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B4D1F4-714D-4856-AC76-4454655D1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99B4D1F4-714D-4856-AC76-4454655D1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9247C4-28D5-4719-BC40-0F5206529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49247C4-28D5-4719-BC40-0F5206529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D4E13D-065E-402F-85C4-CC46A21EC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4D4E13D-065E-402F-85C4-CC46A21EC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FECF98-C09A-4A2E-B80D-448C8F2D1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7BFECF98-C09A-4A2E-B80D-448C8F2D1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E873B5-CAB1-48F1-896B-A0AC9815D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40E873B5-CAB1-48F1-896B-A0AC9815D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3BB70-BC01-4F46-BF82-290BB84C4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B73BB70-BC01-4F46-BF82-290BB84C4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931A8E-8523-4B06-A855-87ED8B59E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86931A8E-8523-4B06-A855-87ED8B59E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85A983-A450-4C7F-987F-B78EBF21A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785A983-A450-4C7F-987F-B78EBF21A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F7D21E-C374-4D3F-99D4-B2A63810C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EF7D21E-C374-4D3F-99D4-B2A63810C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Gene Mutations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38" y="1295400"/>
            <a:ext cx="4469862" cy="5486400"/>
          </a:xfrm>
        </p:spPr>
        <p:txBody>
          <a:bodyPr>
            <a:normAutofit/>
          </a:bodyPr>
          <a:lstStyle/>
          <a:p>
            <a:r>
              <a:rPr lang="en-US" b="1" dirty="0" smtClean="0"/>
              <a:t>Small DNA changes </a:t>
            </a:r>
          </a:p>
          <a:p>
            <a:pPr lvl="1"/>
            <a:r>
              <a:rPr lang="en-US" b="1" dirty="0"/>
              <a:t>O</a:t>
            </a:r>
            <a:r>
              <a:rPr lang="en-US" b="1" dirty="0" smtClean="0"/>
              <a:t>ne or a few nucleotides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Point mutations </a:t>
            </a:r>
            <a:r>
              <a:rPr lang="en-US" b="1" dirty="0" smtClean="0"/>
              <a:t>occur at a single point in the DNA sequence</a:t>
            </a:r>
          </a:p>
          <a:p>
            <a:r>
              <a:rPr lang="en-US" b="1" dirty="0" smtClean="0"/>
              <a:t>3 Types of point mutations:</a:t>
            </a:r>
          </a:p>
          <a:p>
            <a:pPr lvl="1"/>
            <a:r>
              <a:rPr lang="en-US" b="1" dirty="0" smtClean="0"/>
              <a:t>Substitutions</a:t>
            </a:r>
          </a:p>
          <a:p>
            <a:pPr lvl="1"/>
            <a:r>
              <a:rPr lang="en-US" b="1" dirty="0" smtClean="0"/>
              <a:t>Deletions</a:t>
            </a:r>
          </a:p>
          <a:p>
            <a:pPr lvl="1"/>
            <a:r>
              <a:rPr lang="en-US" b="1" dirty="0" smtClean="0"/>
              <a:t>Insertions</a:t>
            </a:r>
          </a:p>
          <a:p>
            <a:pPr marL="6858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13-3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3"/>
          <a:stretch/>
        </p:blipFill>
        <p:spPr bwMode="auto">
          <a:xfrm>
            <a:off x="6188638" y="3886200"/>
            <a:ext cx="1861367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199"/>
            <a:ext cx="3531870" cy="272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Substitution Mutations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38" y="1524000"/>
            <a:ext cx="8203662" cy="5486400"/>
          </a:xfrm>
        </p:spPr>
        <p:txBody>
          <a:bodyPr>
            <a:normAutofit/>
          </a:bodyPr>
          <a:lstStyle/>
          <a:p>
            <a:r>
              <a:rPr lang="en-US" b="1" dirty="0" smtClean="0"/>
              <a:t>One nitrogenous base is changed to another</a:t>
            </a:r>
          </a:p>
          <a:p>
            <a:r>
              <a:rPr lang="en-US" b="1" dirty="0" smtClean="0"/>
              <a:t>Usually affects only one amino acid</a:t>
            </a:r>
          </a:p>
          <a:p>
            <a:r>
              <a:rPr lang="en-US" b="1" dirty="0" smtClean="0"/>
              <a:t>Least harmful mutation</a:t>
            </a:r>
          </a:p>
          <a:p>
            <a:pPr marL="6858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 descr="bio_ch12_612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1"/>
          <a:stretch/>
        </p:blipFill>
        <p:spPr bwMode="auto">
          <a:xfrm>
            <a:off x="5410200" y="2979320"/>
            <a:ext cx="3176821" cy="345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010400" y="4538246"/>
            <a:ext cx="1447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</a:rPr>
              <a:t>Substitution</a:t>
            </a:r>
          </a:p>
        </p:txBody>
      </p:sp>
      <p:pic>
        <p:nvPicPr>
          <p:cNvPr id="2052" name="Picture 4" descr="http://www.bio.georgiasouthern.edu/bio-home/harvey/lect/images/hemomutan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49357"/>
            <a:ext cx="4114800" cy="251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13-3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9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io_ch12_612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4" t="19437" b="18028"/>
          <a:stretch/>
        </p:blipFill>
        <p:spPr bwMode="auto">
          <a:xfrm>
            <a:off x="685800" y="3817620"/>
            <a:ext cx="4038600" cy="26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24744" cy="1143000"/>
          </a:xfrm>
        </p:spPr>
        <p:txBody>
          <a:bodyPr>
            <a:normAutofit/>
          </a:bodyPr>
          <a:lstStyle/>
          <a:p>
            <a:r>
              <a:rPr lang="en-US" sz="3400" b="1" dirty="0" err="1" smtClean="0"/>
              <a:t>Frameshift</a:t>
            </a:r>
            <a:r>
              <a:rPr lang="en-US" sz="3400" b="1" dirty="0" smtClean="0"/>
              <a:t> Mutations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38" y="1295400"/>
            <a:ext cx="4527012" cy="2971800"/>
          </a:xfrm>
        </p:spPr>
        <p:txBody>
          <a:bodyPr>
            <a:normAutofit/>
          </a:bodyPr>
          <a:lstStyle/>
          <a:p>
            <a:r>
              <a:rPr lang="en-US" b="1" dirty="0" smtClean="0"/>
              <a:t>Caused by either a </a:t>
            </a:r>
            <a:r>
              <a:rPr lang="en-US" b="1" dirty="0" smtClean="0">
                <a:solidFill>
                  <a:srgbClr val="FF0000"/>
                </a:solidFill>
              </a:rPr>
              <a:t>deletion</a:t>
            </a:r>
            <a:r>
              <a:rPr lang="en-US" b="1" dirty="0" smtClean="0"/>
              <a:t> or an </a:t>
            </a:r>
            <a:r>
              <a:rPr lang="en-US" b="1" dirty="0" smtClean="0">
                <a:solidFill>
                  <a:srgbClr val="FF0000"/>
                </a:solidFill>
              </a:rPr>
              <a:t>insertion</a:t>
            </a:r>
          </a:p>
          <a:p>
            <a:r>
              <a:rPr lang="en-US" b="1" dirty="0" smtClean="0"/>
              <a:t>Entire “reading frame” is shifted </a:t>
            </a:r>
          </a:p>
          <a:p>
            <a:r>
              <a:rPr lang="en-US" b="1" dirty="0" smtClean="0"/>
              <a:t>Multiple amino acids affected</a:t>
            </a:r>
          </a:p>
          <a:p>
            <a:pPr marL="68580" indent="0">
              <a:buNone/>
            </a:pPr>
            <a:endParaRPr lang="en-US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685800"/>
            <a:ext cx="36004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46482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Deletion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13-3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0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7300"/>
            <a:ext cx="2405921" cy="163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Chromosomal Mutations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343400" cy="54864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Changes in the number or structure of entire chromosomes</a:t>
            </a:r>
          </a:p>
          <a:p>
            <a:r>
              <a:rPr lang="en-US" b="1" dirty="0" smtClean="0"/>
              <a:t>Impacts much more genetic information than gene mutations</a:t>
            </a:r>
          </a:p>
          <a:p>
            <a:pPr lvl="1"/>
            <a:r>
              <a:rPr lang="en-US" b="1" dirty="0" smtClean="0"/>
              <a:t>Much </a:t>
            </a:r>
            <a:r>
              <a:rPr lang="en-US" b="1" dirty="0" smtClean="0">
                <a:solidFill>
                  <a:srgbClr val="FF0000"/>
                </a:solidFill>
              </a:rPr>
              <a:t>more severe</a:t>
            </a:r>
          </a:p>
          <a:p>
            <a:r>
              <a:rPr lang="en-US" b="1" dirty="0" smtClean="0"/>
              <a:t>4 Types: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Deletion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Duplication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Inversion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Translocation</a:t>
            </a:r>
          </a:p>
          <a:p>
            <a:pPr marL="6858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473242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1" b="88712"/>
          <a:stretch/>
        </p:blipFill>
        <p:spPr bwMode="auto">
          <a:xfrm>
            <a:off x="5221605" y="3002280"/>
            <a:ext cx="159639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788150" y="2971800"/>
            <a:ext cx="1136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Original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13-3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Chromosomal Mutations</a:t>
            </a:r>
            <a:endParaRPr lang="en-US" b="1" dirty="0"/>
          </a:p>
        </p:txBody>
      </p:sp>
      <p:pic>
        <p:nvPicPr>
          <p:cNvPr id="6" name="Picture 2" descr="bio_ch12_61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11069"/>
            <a:ext cx="7860424" cy="47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81195" y="1816331"/>
            <a:ext cx="11480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Deletion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94082" y="3111731"/>
            <a:ext cx="15512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Duplication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28446" y="4267200"/>
            <a:ext cx="12837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Inversion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881195" y="5867400"/>
            <a:ext cx="17693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Translocation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13-3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3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6" name="Picture 16" descr="http://skinipedia.org/images/photos/melanoma.jpg"/>
          <p:cNvPicPr>
            <a:picLocks noChangeAspect="1" noChangeArrowheads="1"/>
          </p:cNvPicPr>
          <p:nvPr/>
        </p:nvPicPr>
        <p:blipFill>
          <a:blip r:embed="rId2" cstate="print"/>
          <a:srcRect b="3175"/>
          <a:stretch>
            <a:fillRect/>
          </a:stretch>
        </p:blipFill>
        <p:spPr bwMode="auto">
          <a:xfrm>
            <a:off x="4495800" y="1828800"/>
            <a:ext cx="4191000" cy="4648200"/>
          </a:xfrm>
          <a:prstGeom prst="rect">
            <a:avLst/>
          </a:prstGeom>
          <a:noFill/>
        </p:spPr>
      </p:pic>
      <p:pic>
        <p:nvPicPr>
          <p:cNvPr id="46088" name="Picture 8" descr="http://toxipedia.org/download/attachments/1201/Hazardous-pesticide.jpg"/>
          <p:cNvPicPr>
            <a:picLocks noChangeAspect="1" noChangeArrowheads="1"/>
          </p:cNvPicPr>
          <p:nvPr/>
        </p:nvPicPr>
        <p:blipFill>
          <a:blip r:embed="rId3" cstate="print"/>
          <a:srcRect l="3976"/>
          <a:stretch>
            <a:fillRect/>
          </a:stretch>
        </p:blipFill>
        <p:spPr bwMode="auto">
          <a:xfrm>
            <a:off x="4800600" y="771525"/>
            <a:ext cx="3832984" cy="2581275"/>
          </a:xfrm>
          <a:prstGeom prst="rect">
            <a:avLst/>
          </a:prstGeom>
          <a:noFill/>
        </p:spPr>
      </p:pic>
      <p:pic>
        <p:nvPicPr>
          <p:cNvPr id="46084" name="Picture 4" descr="http://www.koraorganics.com/blog/wp-content/uploads/2010/11/pesticides3.jpg"/>
          <p:cNvPicPr>
            <a:picLocks noChangeAspect="1" noChangeArrowheads="1"/>
          </p:cNvPicPr>
          <p:nvPr/>
        </p:nvPicPr>
        <p:blipFill>
          <a:blip r:embed="rId4" cstate="print"/>
          <a:srcRect l="15977" t="5093" r="18495" b="6083"/>
          <a:stretch>
            <a:fillRect/>
          </a:stretch>
        </p:blipFill>
        <p:spPr bwMode="auto">
          <a:xfrm>
            <a:off x="6781800" y="5029200"/>
            <a:ext cx="1524000" cy="14765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Causes of Mutations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419600" cy="5486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Natural:</a:t>
            </a:r>
          </a:p>
          <a:p>
            <a:pPr lvl="1"/>
            <a:r>
              <a:rPr lang="en-US" b="1" dirty="0" smtClean="0"/>
              <a:t>Errors in DNA replication, transcription, or translation</a:t>
            </a:r>
          </a:p>
          <a:p>
            <a:pPr lvl="2"/>
            <a:r>
              <a:rPr lang="en-US" b="1" dirty="0" smtClean="0"/>
              <a:t>Reproduction rate</a:t>
            </a:r>
          </a:p>
          <a:p>
            <a:pPr lvl="2"/>
            <a:r>
              <a:rPr lang="en-US" b="1" dirty="0" smtClean="0"/>
              <a:t>Age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Artificial: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Mutagens-</a:t>
            </a:r>
            <a:r>
              <a:rPr lang="en-US" b="1" dirty="0" smtClean="0"/>
              <a:t> physical or chemical agents that cause mutations</a:t>
            </a:r>
          </a:p>
          <a:p>
            <a:pPr lvl="2"/>
            <a:r>
              <a:rPr lang="en-US" b="1" dirty="0" smtClean="0"/>
              <a:t>Pesticides</a:t>
            </a:r>
          </a:p>
          <a:p>
            <a:pPr lvl="2"/>
            <a:r>
              <a:rPr lang="en-US" b="1" dirty="0" smtClean="0"/>
              <a:t>Radiation (e.g. UV light)</a:t>
            </a:r>
          </a:p>
          <a:p>
            <a:pPr lvl="2"/>
            <a:r>
              <a:rPr lang="en-US" b="1" dirty="0" smtClean="0"/>
              <a:t>Pollution</a:t>
            </a:r>
          </a:p>
          <a:p>
            <a:pPr lvl="2"/>
            <a:r>
              <a:rPr lang="en-US" b="1" dirty="0" smtClean="0"/>
              <a:t>Tobacco smoke</a:t>
            </a:r>
          </a:p>
          <a:p>
            <a:pPr marL="6858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13-3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6082" name="Picture 2" descr="http://www.larasfriends.com/Images/Pesticid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429000"/>
            <a:ext cx="2133600" cy="1524000"/>
          </a:xfrm>
          <a:prstGeom prst="rect">
            <a:avLst/>
          </a:prstGeom>
          <a:noFill/>
        </p:spPr>
      </p:pic>
      <p:pic>
        <p:nvPicPr>
          <p:cNvPr id="46086" name="Picture 6" descr="http://pre.cloudfront.goodinc.com/posts/full_1289265646pesticid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429000"/>
            <a:ext cx="1600200" cy="1524000"/>
          </a:xfrm>
          <a:prstGeom prst="rect">
            <a:avLst/>
          </a:prstGeom>
          <a:noFill/>
        </p:spPr>
      </p:pic>
      <p:pic>
        <p:nvPicPr>
          <p:cNvPr id="46090" name="Picture 10" descr="http://www.indiatalkies.com/images/pesticides27828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5018314"/>
            <a:ext cx="1676400" cy="1436914"/>
          </a:xfrm>
          <a:prstGeom prst="rect">
            <a:avLst/>
          </a:prstGeom>
          <a:noFill/>
        </p:spPr>
      </p:pic>
      <p:pic>
        <p:nvPicPr>
          <p:cNvPr id="46092" name="Picture 12" descr="http://healthgm.com/wp-content/uploads/2011/04/ucm1164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1295400"/>
            <a:ext cx="3884695" cy="3124200"/>
          </a:xfrm>
          <a:prstGeom prst="rect">
            <a:avLst/>
          </a:prstGeom>
          <a:noFill/>
        </p:spPr>
      </p:pic>
      <p:pic>
        <p:nvPicPr>
          <p:cNvPr id="46094" name="Picture 14" descr="http://www.skincancer.org/images/stories/UVA_UVB/visiblelightuvdiagra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4495801"/>
            <a:ext cx="3810000" cy="19812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3329"/>
            <a:ext cx="2209800" cy="175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83285"/>
            <a:ext cx="1846579" cy="279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810000" cy="238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universetoday.com/wp-content/uploads/2010/12/Air-Pollutio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79" y="3236544"/>
            <a:ext cx="1971165" cy="171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56360"/>
            <a:ext cx="3817744" cy="26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21622"/>
            <a:ext cx="2124568" cy="245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78" y="4021623"/>
            <a:ext cx="1971165" cy="245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71500"/>
            <a:ext cx="4953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137166"/>
            <a:ext cx="7620000" cy="717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383298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"/>
          <a:stretch/>
        </p:blipFill>
        <p:spPr bwMode="auto">
          <a:xfrm>
            <a:off x="4822032" y="1318164"/>
            <a:ext cx="3788568" cy="211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" t="22617" r="209" b="12726"/>
          <a:stretch/>
        </p:blipFill>
        <p:spPr bwMode="auto">
          <a:xfrm>
            <a:off x="5638800" y="771524"/>
            <a:ext cx="2979544" cy="144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Effects of Mutations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000500" cy="5486400"/>
          </a:xfrm>
        </p:spPr>
        <p:txBody>
          <a:bodyPr>
            <a:normAutofit/>
          </a:bodyPr>
          <a:lstStyle/>
          <a:p>
            <a:r>
              <a:rPr lang="en-US" b="1" dirty="0" smtClean="0"/>
              <a:t>Most mutations are harmful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Cancer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Disorders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Deformities</a:t>
            </a:r>
          </a:p>
          <a:p>
            <a:r>
              <a:rPr lang="en-US" b="1" dirty="0" smtClean="0"/>
              <a:t>Some are beneficial:</a:t>
            </a:r>
          </a:p>
          <a:p>
            <a:pPr lvl="1"/>
            <a:r>
              <a:rPr lang="en-US" b="1" dirty="0" err="1" smtClean="0">
                <a:solidFill>
                  <a:schemeClr val="accent2"/>
                </a:solidFill>
              </a:rPr>
              <a:t>Polyploidly</a:t>
            </a:r>
            <a:r>
              <a:rPr lang="en-US" b="1" dirty="0" smtClean="0">
                <a:solidFill>
                  <a:schemeClr val="accent2"/>
                </a:solidFill>
              </a:rPr>
              <a:t>- </a:t>
            </a:r>
            <a:r>
              <a:rPr lang="en-US" b="1" dirty="0" smtClean="0"/>
              <a:t>organisms with extra sets of chromosomes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Resistance</a:t>
            </a:r>
            <a:r>
              <a:rPr lang="en-US" b="1" dirty="0"/>
              <a:t> to chemicals and diseases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Evolution</a:t>
            </a:r>
          </a:p>
          <a:p>
            <a:pPr marL="365760" lvl="1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13-3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2113729" cy="1690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19150"/>
            <a:ext cx="1805877" cy="2838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17567"/>
            <a:ext cx="4953000" cy="175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upload.wikimedia.org/wikipedia/commons/thumb/0/04/Polyploidization.svg/220px-Polyploidization.sv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5" r="1799" b="8475"/>
          <a:stretch/>
        </p:blipFill>
        <p:spPr bwMode="auto">
          <a:xfrm>
            <a:off x="4724400" y="3352800"/>
            <a:ext cx="2818886" cy="143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1721</TotalTime>
  <Words>443</Words>
  <Application>Microsoft Office PowerPoint</Application>
  <PresentationFormat>On-screen Show (4:3)</PresentationFormat>
  <Paragraphs>144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Chapter 13-3: Mutations</vt:lpstr>
      <vt:lpstr>PowerPoint Presentation</vt:lpstr>
      <vt:lpstr>Gene Mutations</vt:lpstr>
      <vt:lpstr>Substitution Mutations</vt:lpstr>
      <vt:lpstr>Frameshift Mutations</vt:lpstr>
      <vt:lpstr>Chromosomal Mutations</vt:lpstr>
      <vt:lpstr>Chromosomal Mutations</vt:lpstr>
      <vt:lpstr>Causes of Mutations</vt:lpstr>
      <vt:lpstr>Effects of Mutations</vt:lpstr>
      <vt:lpstr>Mutations </vt:lpstr>
      <vt:lpstr>PowerPoint Presentation</vt:lpstr>
      <vt:lpstr>Chapter 13-4: Gene Regulation</vt:lpstr>
      <vt:lpstr>Gene Expression</vt:lpstr>
      <vt:lpstr>Lac Operon</vt:lpstr>
      <vt:lpstr>Lac Operon</vt:lpstr>
      <vt:lpstr>Eukaryotic Gene Regulation</vt:lpstr>
      <vt:lpstr>Eukaryotic Gene Regulation</vt:lpstr>
    </vt:vector>
  </TitlesOfParts>
  <Company>OHS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1-2  How Scientists Think</dc:title>
  <dc:creator>David Novelly</dc:creator>
  <cp:lastModifiedBy>Windows User</cp:lastModifiedBy>
  <cp:revision>103</cp:revision>
  <dcterms:created xsi:type="dcterms:W3CDTF">2010-08-24T02:55:36Z</dcterms:created>
  <dcterms:modified xsi:type="dcterms:W3CDTF">2012-01-03T19:39:59Z</dcterms:modified>
</cp:coreProperties>
</file>