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4FA6A6D-9B81-4C57-AF6E-C75702883E8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0FB418C-83A7-4FE0-85C1-FEBBA02C83C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6A6D-9B81-4C57-AF6E-C75702883E8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18C-83A7-4FE0-85C1-FEBBA02C8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6A6D-9B81-4C57-AF6E-C75702883E8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18C-83A7-4FE0-85C1-FEBBA02C8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6A6D-9B81-4C57-AF6E-C75702883E8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18C-83A7-4FE0-85C1-FEBBA02C8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6A6D-9B81-4C57-AF6E-C75702883E8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18C-83A7-4FE0-85C1-FEBBA02C8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6A6D-9B81-4C57-AF6E-C75702883E8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18C-83A7-4FE0-85C1-FEBBA02C83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6A6D-9B81-4C57-AF6E-C75702883E8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18C-83A7-4FE0-85C1-FEBBA02C83C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6A6D-9B81-4C57-AF6E-C75702883E8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18C-83A7-4FE0-85C1-FEBBA02C8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6A6D-9B81-4C57-AF6E-C75702883E8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18C-83A7-4FE0-85C1-FEBBA02C8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6A6D-9B81-4C57-AF6E-C75702883E8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18C-83A7-4FE0-85C1-FEBBA02C8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6A6D-9B81-4C57-AF6E-C75702883E8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18C-83A7-4FE0-85C1-FEBBA02C8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4FA6A6D-9B81-4C57-AF6E-C75702883E87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0FB418C-83A7-4FE0-85C1-FEBBA02C83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GugfL45XHE" TargetMode="External"/><Relationship Id="rId2" Type="http://schemas.openxmlformats.org/officeDocument/2006/relationships/hyperlink" Target="http://www.youtube.com/watch?v=4CK4z4MDXu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pE82qtKSSH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_xZuCPIHvk&amp;feature=related" TargetMode="External"/><Relationship Id="rId2" Type="http://schemas.openxmlformats.org/officeDocument/2006/relationships/hyperlink" Target="http://www.youtube.com/watch?v=3aZrkdzrd0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fVSyjMNOqww&amp;feature=related" TargetMode="External"/><Relationship Id="rId4" Type="http://schemas.openxmlformats.org/officeDocument/2006/relationships/hyperlink" Target="http://www.youtube.com/watch?v=1TGg6KyOwc0&amp;feature=relat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wBJ4mmm5NI&amp;feature=fvwrel" TargetMode="External"/><Relationship Id="rId7" Type="http://schemas.openxmlformats.org/officeDocument/2006/relationships/hyperlink" Target="http://www.youtube.com/watch?v=m-tNZ9SpDs4&amp;feature=related" TargetMode="External"/><Relationship Id="rId2" Type="http://schemas.openxmlformats.org/officeDocument/2006/relationships/hyperlink" Target="http://www.youtube.com/watch?v=evYmyHgj550&amp;feature=fvwr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twSymOPedeM" TargetMode="External"/><Relationship Id="rId5" Type="http://schemas.openxmlformats.org/officeDocument/2006/relationships/hyperlink" Target="http://www.youtube.com/watch?v=FgXnH087JIk&amp;feature=related" TargetMode="External"/><Relationship Id="rId4" Type="http://schemas.openxmlformats.org/officeDocument/2006/relationships/hyperlink" Target="http://www.youtube.com/watch?v=DN7Cwqp4TxE&amp;feature=fvwre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SZQlMSMrr0" TargetMode="External"/><Relationship Id="rId2" Type="http://schemas.openxmlformats.org/officeDocument/2006/relationships/hyperlink" Target="http://www.youtube.com/watch?v=Kdpm1OL6nS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Og1n44WOyY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reviewgames.com/srg/games/hs.php?id=133" TargetMode="External"/><Relationship Id="rId2" Type="http://schemas.openxmlformats.org/officeDocument/2006/relationships/hyperlink" Target="http://www.quia.com/rr/21617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viewgamezone.com/game.php?id=3056" TargetMode="External"/><Relationship Id="rId4" Type="http://schemas.openxmlformats.org/officeDocument/2006/relationships/hyperlink" Target="http://www.quia.com/rr/216170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Cellular Processes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8 and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there’s NO oxygen?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85937"/>
            <a:ext cx="5943600" cy="488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9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r>
              <a:rPr lang="en-US" dirty="0" smtClean="0"/>
              <a:t> Video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Photosynthesis: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www.youtube.com/watch?v=4CK4z4MDXuE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www.youtube.com/watch?v=6GugfL45XHE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www.youtube.com/watch?v=pE82qtKSSH4</a:t>
            </a:r>
            <a:endParaRPr lang="en-US" dirty="0" smtClean="0"/>
          </a:p>
          <a:p>
            <a:pPr marL="329184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r>
              <a:rPr lang="en-US" dirty="0" smtClean="0"/>
              <a:t> Video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Cellular Respiration: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www.youtube.com/watch?v=3aZrkdzrd04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www.youtube.com/watch?v=V_xZuCPIHvk&amp;feature=related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www.youtube.com/watch?v=1TGg6KyOwc0&amp;feature=related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www.youtube.com/watch?v=fVSyjMNOqww&amp;feature=related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r>
              <a:rPr lang="en-US" dirty="0" smtClean="0"/>
              <a:t> Review:</a:t>
            </a:r>
            <a:br>
              <a:rPr lang="en-US" dirty="0" smtClean="0"/>
            </a:br>
            <a:r>
              <a:rPr lang="en-US" sz="4400" dirty="0" smtClean="0"/>
              <a:t>Each cycle in cellular respiration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Glycolysis:</a:t>
            </a:r>
          </a:p>
          <a:p>
            <a:pPr lvl="2"/>
            <a:r>
              <a:rPr lang="en-US" dirty="0" smtClean="0">
                <a:hlinkClick r:id="rId2"/>
              </a:rPr>
              <a:t>http://www.youtube.com/watch?v=evYmyHgj550&amp;feature=fvwrel</a:t>
            </a:r>
            <a:endParaRPr lang="en-US" dirty="0" smtClean="0"/>
          </a:p>
          <a:p>
            <a:pPr lvl="2"/>
            <a:r>
              <a:rPr lang="en-US" dirty="0" smtClean="0">
                <a:hlinkClick r:id="rId3"/>
              </a:rPr>
              <a:t>http://www.youtube.com/watch?v=iwBJ4mmm5NI&amp;feature=fvwrel</a:t>
            </a:r>
            <a:endParaRPr lang="en-US" dirty="0" smtClean="0"/>
          </a:p>
          <a:p>
            <a:pPr lvl="1"/>
            <a:r>
              <a:rPr lang="en-US" dirty="0" err="1" smtClean="0"/>
              <a:t>Kreb’s</a:t>
            </a:r>
            <a:r>
              <a:rPr lang="en-US" dirty="0" smtClean="0"/>
              <a:t> Cycle:</a:t>
            </a:r>
          </a:p>
          <a:p>
            <a:pPr lvl="2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www.youtube.com/watch?v=DN7Cwqp4TxE&amp;feature=fvwrel</a:t>
            </a:r>
            <a:endParaRPr lang="en-US" dirty="0" smtClean="0"/>
          </a:p>
          <a:p>
            <a:pPr lvl="2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www.youtube.com/watch?v=FgXnH087JIk&amp;feature=related</a:t>
            </a:r>
            <a:endParaRPr lang="en-US" dirty="0" smtClean="0"/>
          </a:p>
          <a:p>
            <a:pPr lvl="1"/>
            <a:r>
              <a:rPr lang="en-US" dirty="0" smtClean="0"/>
              <a:t>Electron Transport Chain:</a:t>
            </a:r>
          </a:p>
          <a:p>
            <a:pPr lvl="2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www.youtube.com/watch?v=twSymOPedeM</a:t>
            </a:r>
            <a:endParaRPr lang="en-US" dirty="0" smtClean="0"/>
          </a:p>
          <a:p>
            <a:pPr lvl="2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www.youtube.com/watch?v=m-tNZ9SpDs4&amp;feature=related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62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Youtube Video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Anaerobic respiration:</a:t>
            </a:r>
          </a:p>
          <a:p>
            <a:pPr lvl="2"/>
            <a:r>
              <a:rPr lang="en-US" dirty="0" smtClean="0">
                <a:hlinkClick r:id="rId2"/>
              </a:rPr>
              <a:t>http://www.youtube.com/watch?v=Kdpm1OL6nS0</a:t>
            </a:r>
            <a:endParaRPr lang="en-US" dirty="0" smtClean="0">
              <a:hlinkClick r:id="rId3"/>
            </a:endParaRPr>
          </a:p>
          <a:p>
            <a:pPr lvl="2"/>
            <a:r>
              <a:rPr lang="en-US" dirty="0" smtClean="0">
                <a:hlinkClick r:id="rId3"/>
              </a:rPr>
              <a:t>http://www.youtube.com/watch?v=tSZQlMSMrr0</a:t>
            </a:r>
            <a:endParaRPr lang="en-US" dirty="0" smtClean="0"/>
          </a:p>
          <a:p>
            <a:pPr lvl="2"/>
            <a:r>
              <a:rPr lang="en-US" dirty="0" smtClean="0">
                <a:hlinkClick r:id="rId4"/>
              </a:rPr>
              <a:t>http://www.youtube.com/watch?v=Og1n44WOyY0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Games!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Photosynthesis: Who wants to be a millionaire?</a:t>
            </a:r>
          </a:p>
          <a:p>
            <a:pPr marL="329184" lvl="1">
              <a:spcBef>
                <a:spcPts val="0"/>
              </a:spcBef>
            </a:pP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http://www.quia.com/rr/216175.html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Photosynthesis Review: basketball game</a:t>
            </a:r>
          </a:p>
          <a:p>
            <a:pPr marL="329184" lvl="1">
              <a:spcBef>
                <a:spcPts val="0"/>
              </a:spcBef>
            </a:pP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http://sciencereviewgames.com/srg/games/hs.php?id=133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Cellular Respiration: Who wants to be a millionaire?</a:t>
            </a:r>
          </a:p>
          <a:p>
            <a:pPr marL="329184" lvl="1">
              <a:spcBef>
                <a:spcPts val="0"/>
              </a:spcBef>
            </a:pP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http://www.quia.com/rr/216170.html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Photosynthesis and Cellular Respiration Review game:</a:t>
            </a:r>
          </a:p>
          <a:p>
            <a:pPr marL="329184" lvl="1">
              <a:spcBef>
                <a:spcPts val="0"/>
              </a:spcBef>
            </a:pP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http://reviewgamezone.com/game.php?id=3056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	this </a:t>
            </a:r>
            <a:r>
              <a:rPr lang="en-US" dirty="0">
                <a:latin typeface="Calibri"/>
                <a:ea typeface="Calibri"/>
                <a:cs typeface="Times New Roman"/>
              </a:rPr>
              <a:t>link has LOTS of games for kids to play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62" y="2667000"/>
            <a:ext cx="807978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2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1" y="346364"/>
            <a:ext cx="7204364" cy="607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7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8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Functions of 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dirty="0">
                <a:solidFill>
                  <a:srgbClr val="000000"/>
                </a:solidFill>
              </a:rPr>
              <a:t>convert the energy from the sun into chemical energy for food. 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With </a:t>
            </a:r>
            <a:r>
              <a:rPr lang="en-US" dirty="0">
                <a:solidFill>
                  <a:srgbClr val="000000"/>
                </a:solidFill>
              </a:rPr>
              <a:t>the exception of certain plants utilizing chemosynthesis, all plants and animals in Earth's ecosystem are ultimately dependent on the sugars and carbohydrates produced by plants through photosynthesis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Function of </a:t>
            </a:r>
            <a:br>
              <a:rPr lang="en-US" dirty="0" smtClean="0"/>
            </a:br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break down molecules and generate ATP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73" y="2514600"/>
            <a:ext cx="55245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5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8280"/>
            <a:ext cx="3962400" cy="65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2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9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" y="69273"/>
            <a:ext cx="8890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7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85</TotalTime>
  <Words>184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Sketchbook</vt:lpstr>
      <vt:lpstr>Cellular Processes</vt:lpstr>
      <vt:lpstr>Equations</vt:lpstr>
      <vt:lpstr>PowerPoint Presentation</vt:lpstr>
      <vt:lpstr>PowerPoint Presentation</vt:lpstr>
      <vt:lpstr>Basic Functions of Photosynthesis</vt:lpstr>
      <vt:lpstr>Basic Function of  Cellular Respiration</vt:lpstr>
      <vt:lpstr>PowerPoint Presentation</vt:lpstr>
      <vt:lpstr>PowerPoint Presentation</vt:lpstr>
      <vt:lpstr>PowerPoint Presentation</vt:lpstr>
      <vt:lpstr>What if there’s NO oxygen?</vt:lpstr>
      <vt:lpstr>Youtube Video Review</vt:lpstr>
      <vt:lpstr>Youtube Video Review</vt:lpstr>
      <vt:lpstr>Youtube Review: Each cycle in cellular respiration</vt:lpstr>
      <vt:lpstr>Youtube Video Review</vt:lpstr>
      <vt:lpstr>Review Games!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Processes</dc:title>
  <dc:creator>Windows User</dc:creator>
  <cp:lastModifiedBy>Windows User</cp:lastModifiedBy>
  <cp:revision>12</cp:revision>
  <dcterms:created xsi:type="dcterms:W3CDTF">2013-04-16T13:21:43Z</dcterms:created>
  <dcterms:modified xsi:type="dcterms:W3CDTF">2013-04-16T14:47:39Z</dcterms:modified>
</cp:coreProperties>
</file>