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8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36976"/>
    <a:srgbClr val="F0A2B5"/>
    <a:srgbClr val="E94560"/>
    <a:srgbClr val="E8728E"/>
    <a:srgbClr val="F14D5D"/>
    <a:srgbClr val="EF7586"/>
    <a:srgbClr val="FFD9FF"/>
    <a:srgbClr val="FFCCFF"/>
    <a:srgbClr val="F5C3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9" autoAdjust="0"/>
    <p:restoredTop sz="94434" autoAdjust="0"/>
  </p:normalViewPr>
  <p:slideViewPr>
    <p:cSldViewPr snapToGrid="0">
      <p:cViewPr>
        <p:scale>
          <a:sx n="84" d="100"/>
          <a:sy n="84" d="100"/>
        </p:scale>
        <p:origin x="-996" y="78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FD1C2-718A-4C09-9FAD-45D5786E13AD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02E636-FBA1-48BD-9997-3E49CD1B2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5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http://www.teacherspayteachers.com/Store/The-Enlightened-Elephant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2E636-FBA1-48BD-9997-3E49CD1B2B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227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2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01" indent="0" algn="ctr">
              <a:buNone/>
              <a:defRPr sz="1700"/>
            </a:lvl2pPr>
            <a:lvl3pPr marL="777202" indent="0" algn="ctr">
              <a:buNone/>
              <a:defRPr sz="1530"/>
            </a:lvl3pPr>
            <a:lvl4pPr marL="1165803" indent="0" algn="ctr">
              <a:buNone/>
              <a:defRPr sz="1360"/>
            </a:lvl4pPr>
            <a:lvl5pPr marL="1554404" indent="0" algn="ctr">
              <a:buNone/>
              <a:defRPr sz="1360"/>
            </a:lvl5pPr>
            <a:lvl6pPr marL="1943005" indent="0" algn="ctr">
              <a:buNone/>
              <a:defRPr sz="1360"/>
            </a:lvl6pPr>
            <a:lvl7pPr marL="2331606" indent="0" algn="ctr">
              <a:buNone/>
              <a:defRPr sz="1360"/>
            </a:lvl7pPr>
            <a:lvl8pPr marL="2720207" indent="0" algn="ctr">
              <a:buNone/>
              <a:defRPr sz="1360"/>
            </a:lvl8pPr>
            <a:lvl9pPr marL="3108808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AA681-7A96-421B-822F-FED1BD293E80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4B97-5543-4673-8C5D-D08CFC1F1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1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AA681-7A96-421B-822F-FED1BD293E80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4B97-5543-4673-8C5D-D08CFC1F1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762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5" y="535518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4" y="535518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AA681-7A96-421B-822F-FED1BD293E80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4B97-5543-4673-8C5D-D08CFC1F1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709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AA681-7A96-421B-822F-FED1BD293E80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4B97-5543-4673-8C5D-D08CFC1F1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13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6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6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02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0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04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005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60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20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808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AA681-7A96-421B-822F-FED1BD293E80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4B97-5543-4673-8C5D-D08CFC1F1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76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AA681-7A96-421B-822F-FED1BD293E80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4B97-5543-4673-8C5D-D08CFC1F1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6" y="535520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01" indent="0">
              <a:buNone/>
              <a:defRPr sz="1700" b="1"/>
            </a:lvl2pPr>
            <a:lvl3pPr marL="777202" indent="0">
              <a:buNone/>
              <a:defRPr sz="1530" b="1"/>
            </a:lvl3pPr>
            <a:lvl4pPr marL="1165803" indent="0">
              <a:buNone/>
              <a:defRPr sz="1360" b="1"/>
            </a:lvl4pPr>
            <a:lvl5pPr marL="1554404" indent="0">
              <a:buNone/>
              <a:defRPr sz="1360" b="1"/>
            </a:lvl5pPr>
            <a:lvl6pPr marL="1943005" indent="0">
              <a:buNone/>
              <a:defRPr sz="1360" b="1"/>
            </a:lvl6pPr>
            <a:lvl7pPr marL="2331606" indent="0">
              <a:buNone/>
              <a:defRPr sz="1360" b="1"/>
            </a:lvl7pPr>
            <a:lvl8pPr marL="2720207" indent="0">
              <a:buNone/>
              <a:defRPr sz="1360" b="1"/>
            </a:lvl8pPr>
            <a:lvl9pPr marL="3108808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01" indent="0">
              <a:buNone/>
              <a:defRPr sz="1700" b="1"/>
            </a:lvl2pPr>
            <a:lvl3pPr marL="777202" indent="0">
              <a:buNone/>
              <a:defRPr sz="1530" b="1"/>
            </a:lvl3pPr>
            <a:lvl4pPr marL="1165803" indent="0">
              <a:buNone/>
              <a:defRPr sz="1360" b="1"/>
            </a:lvl4pPr>
            <a:lvl5pPr marL="1554404" indent="0">
              <a:buNone/>
              <a:defRPr sz="1360" b="1"/>
            </a:lvl5pPr>
            <a:lvl6pPr marL="1943005" indent="0">
              <a:buNone/>
              <a:defRPr sz="1360" b="1"/>
            </a:lvl6pPr>
            <a:lvl7pPr marL="2331606" indent="0">
              <a:buNone/>
              <a:defRPr sz="1360" b="1"/>
            </a:lvl7pPr>
            <a:lvl8pPr marL="2720207" indent="0">
              <a:buNone/>
              <a:defRPr sz="1360" b="1"/>
            </a:lvl8pPr>
            <a:lvl9pPr marL="3108808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AA681-7A96-421B-822F-FED1BD293E80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4B97-5543-4673-8C5D-D08CFC1F1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09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AA681-7A96-421B-822F-FED1BD293E80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4B97-5543-4673-8C5D-D08CFC1F1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597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AA681-7A96-421B-822F-FED1BD293E80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4B97-5543-4673-8C5D-D08CFC1F1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06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6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7"/>
            <a:ext cx="3934778" cy="7147982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6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01" indent="0">
              <a:buNone/>
              <a:defRPr sz="1190"/>
            </a:lvl2pPr>
            <a:lvl3pPr marL="777202" indent="0">
              <a:buNone/>
              <a:defRPr sz="1020"/>
            </a:lvl3pPr>
            <a:lvl4pPr marL="1165803" indent="0">
              <a:buNone/>
              <a:defRPr sz="850"/>
            </a:lvl4pPr>
            <a:lvl5pPr marL="1554404" indent="0">
              <a:buNone/>
              <a:defRPr sz="850"/>
            </a:lvl5pPr>
            <a:lvl6pPr marL="1943005" indent="0">
              <a:buNone/>
              <a:defRPr sz="850"/>
            </a:lvl6pPr>
            <a:lvl7pPr marL="2331606" indent="0">
              <a:buNone/>
              <a:defRPr sz="850"/>
            </a:lvl7pPr>
            <a:lvl8pPr marL="2720207" indent="0">
              <a:buNone/>
              <a:defRPr sz="850"/>
            </a:lvl8pPr>
            <a:lvl9pPr marL="3108808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AA681-7A96-421B-822F-FED1BD293E80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4B97-5543-4673-8C5D-D08CFC1F1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157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6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7"/>
            <a:ext cx="3934778" cy="7147982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01" indent="0">
              <a:buNone/>
              <a:defRPr sz="2380"/>
            </a:lvl2pPr>
            <a:lvl3pPr marL="777202" indent="0">
              <a:buNone/>
              <a:defRPr sz="2040"/>
            </a:lvl3pPr>
            <a:lvl4pPr marL="1165803" indent="0">
              <a:buNone/>
              <a:defRPr sz="1700"/>
            </a:lvl4pPr>
            <a:lvl5pPr marL="1554404" indent="0">
              <a:buNone/>
              <a:defRPr sz="1700"/>
            </a:lvl5pPr>
            <a:lvl6pPr marL="1943005" indent="0">
              <a:buNone/>
              <a:defRPr sz="1700"/>
            </a:lvl6pPr>
            <a:lvl7pPr marL="2331606" indent="0">
              <a:buNone/>
              <a:defRPr sz="1700"/>
            </a:lvl7pPr>
            <a:lvl8pPr marL="2720207" indent="0">
              <a:buNone/>
              <a:defRPr sz="1700"/>
            </a:lvl8pPr>
            <a:lvl9pPr marL="3108808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6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01" indent="0">
              <a:buNone/>
              <a:defRPr sz="1190"/>
            </a:lvl2pPr>
            <a:lvl3pPr marL="777202" indent="0">
              <a:buNone/>
              <a:defRPr sz="1020"/>
            </a:lvl3pPr>
            <a:lvl4pPr marL="1165803" indent="0">
              <a:buNone/>
              <a:defRPr sz="850"/>
            </a:lvl4pPr>
            <a:lvl5pPr marL="1554404" indent="0">
              <a:buNone/>
              <a:defRPr sz="850"/>
            </a:lvl5pPr>
            <a:lvl6pPr marL="1943005" indent="0">
              <a:buNone/>
              <a:defRPr sz="850"/>
            </a:lvl6pPr>
            <a:lvl7pPr marL="2331606" indent="0">
              <a:buNone/>
              <a:defRPr sz="850"/>
            </a:lvl7pPr>
            <a:lvl8pPr marL="2720207" indent="0">
              <a:buNone/>
              <a:defRPr sz="850"/>
            </a:lvl8pPr>
            <a:lvl9pPr marL="3108808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AA681-7A96-421B-822F-FED1BD293E80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4B97-5543-4673-8C5D-D08CFC1F1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19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AA681-7A96-421B-822F-FED1BD293E80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A4B97-5543-4673-8C5D-D08CFC1F1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04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02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01" indent="-194301" algn="l" defTabSz="777202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02" indent="-194301" algn="l" defTabSz="77720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03" indent="-194301" algn="l" defTabSz="77720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03" indent="-194301" algn="l" defTabSz="77720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04" indent="-194301" algn="l" defTabSz="77720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305" indent="-194301" algn="l" defTabSz="77720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5906" indent="-194301" algn="l" defTabSz="77720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508" indent="-194301" algn="l" defTabSz="77720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109" indent="-194301" algn="l" defTabSz="77720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01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02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03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04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005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606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207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808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96259" y="369941"/>
            <a:ext cx="2700020" cy="1981200"/>
          </a:xfrm>
          <a:prstGeom prst="roundRect">
            <a:avLst/>
          </a:prstGeom>
          <a:solidFill>
            <a:schemeClr val="bg1"/>
          </a:solidFill>
          <a:ln w="254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Howser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SUPPLY LIST</a:t>
            </a:r>
            <a:endParaRPr lang="en-US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85379" y="400139"/>
            <a:ext cx="3057525" cy="1638300"/>
          </a:xfrm>
          <a:prstGeom prst="rect">
            <a:avLst/>
          </a:prstGeom>
          <a:solidFill>
            <a:schemeClr val="bg1"/>
          </a:solidFill>
          <a:ln w="25400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Hey Gorgeous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GRADING POLICY</a:t>
            </a:r>
            <a:endParaRPr lang="en-US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marR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Hey Gorgeous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714596" y="2438812"/>
            <a:ext cx="2980055" cy="1639397"/>
            <a:chOff x="0" y="0"/>
            <a:chExt cx="2980055" cy="1457325"/>
          </a:xfrm>
        </p:grpSpPr>
        <p:pic>
          <p:nvPicPr>
            <p:cNvPr id="9" name="Picture 8" descr="C:\Users\Jean\Documents\CLIP ART\Dancing Crayon\Basic_Text_Frames_Dancing_Crayon\Frames_no_fill\frames_0031_194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980055" cy="1457325"/>
            </a:xfrm>
            <a:prstGeom prst="rect">
              <a:avLst/>
            </a:prstGeom>
            <a:ln/>
          </p:spPr>
        </p:pic>
        <p:sp>
          <p:nvSpPr>
            <p:cNvPr id="10" name="Rectangle 9"/>
            <p:cNvSpPr/>
            <p:nvPr/>
          </p:nvSpPr>
          <p:spPr>
            <a:xfrm>
              <a:off x="123825" y="123825"/>
              <a:ext cx="2752725" cy="117983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</a:p>
          </p:txBody>
        </p:sp>
      </p:grpSp>
      <p:sp>
        <p:nvSpPr>
          <p:cNvPr id="11" name="Text Box 12"/>
          <p:cNvSpPr txBox="1"/>
          <p:nvPr/>
        </p:nvSpPr>
        <p:spPr>
          <a:xfrm>
            <a:off x="4982002" y="2351142"/>
            <a:ext cx="2171700" cy="2540898"/>
          </a:xfrm>
          <a:prstGeom prst="rect">
            <a:avLst/>
          </a:prstGeom>
          <a:solidFill>
            <a:schemeClr val="lt1"/>
          </a:solidFill>
          <a:ln w="41275" cmpd="tri">
            <a:solidFill>
              <a:prstClr val="black"/>
            </a:solidFill>
            <a:prstDash val="sysDot"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Textbook</a:t>
            </a:r>
            <a:r>
              <a:rPr lang="en-US" sz="12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33045" y="4199456"/>
            <a:ext cx="3514725" cy="20955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Carriesfont" panose="02000603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CLASSROOM 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Carriesfont" panose="02000603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EXPECTATIONS</a:t>
            </a:r>
            <a:endParaRPr lang="en-US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187260" y="5067980"/>
            <a:ext cx="3105150" cy="1066800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endParaRPr lang="en-US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08015" y="6443404"/>
            <a:ext cx="3502660" cy="1323352"/>
          </a:xfrm>
          <a:prstGeom prst="roundRect">
            <a:avLst/>
          </a:prstGeom>
          <a:solidFill>
            <a:schemeClr val="bg1"/>
          </a:solidFill>
          <a:ln w="28575" cap="rnd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Howser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RETAKING 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Howser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ASSESSMENTS</a:t>
            </a:r>
            <a:endParaRPr lang="en-US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158685" y="6226377"/>
            <a:ext cx="3162300" cy="3499964"/>
          </a:xfrm>
          <a:prstGeom prst="rect">
            <a:avLst/>
          </a:prstGeom>
          <a:solidFill>
            <a:schemeClr val="bg1"/>
          </a:solidFill>
          <a:ln w="25400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effectLst/>
                <a:latin typeface="Annoying Kettl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EXTRAS</a:t>
            </a:r>
            <a:endParaRPr lang="en-US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408015" y="7890933"/>
            <a:ext cx="3407629" cy="2088445"/>
          </a:xfrm>
          <a:prstGeom prst="ellipse">
            <a:avLst/>
          </a:prstGeom>
          <a:solidFill>
            <a:schemeClr val="bg1"/>
          </a:solidFill>
          <a:ln cmpd="tri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885611" y="514773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EOC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564317" y="7976359"/>
            <a:ext cx="1095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06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549</TotalTime>
  <Words>18</Words>
  <Application>Microsoft Office PowerPoint</Application>
  <PresentationFormat>Custom</PresentationFormat>
  <Paragraphs>21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 Adams</dc:creator>
  <cp:lastModifiedBy>Windows User</cp:lastModifiedBy>
  <cp:revision>73</cp:revision>
  <dcterms:created xsi:type="dcterms:W3CDTF">2014-04-27T15:06:53Z</dcterms:created>
  <dcterms:modified xsi:type="dcterms:W3CDTF">2015-08-11T16:13:13Z</dcterms:modified>
</cp:coreProperties>
</file>